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tags/tag27.xml" ContentType="application/vnd.openxmlformats-officedocument.presentationml.tags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ppt/diagrams/layout6.xml" ContentType="application/vnd.openxmlformats-officedocument.drawingml.diagramLayout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diagrams/data5.xml" ContentType="application/vnd.openxmlformats-officedocument.drawingml.diagramData+xml"/>
  <Override PartName="/ppt/tags/tag24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tags/tag13.xml" ContentType="application/vnd.openxmlformats-officedocument.presentationml.tags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tags/tag11.xml" ContentType="application/vnd.openxmlformats-officedocument.presentationml.tags+xml"/>
  <Override PartName="/ppt/diagrams/quickStyle6.xml" ContentType="application/vnd.openxmlformats-officedocument.drawingml.diagramStyle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diagrams/drawing5.xml" ContentType="application/vnd.ms-office.drawingml.diagramDrawing+xml"/>
  <Override PartName="/ppt/tags/tag2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9" r:id="rId2"/>
    <p:sldId id="261" r:id="rId3"/>
    <p:sldId id="288" r:id="rId4"/>
    <p:sldId id="289" r:id="rId5"/>
    <p:sldId id="291" r:id="rId6"/>
    <p:sldId id="282" r:id="rId7"/>
    <p:sldId id="292" r:id="rId8"/>
    <p:sldId id="293" r:id="rId9"/>
    <p:sldId id="295" r:id="rId10"/>
    <p:sldId id="296" r:id="rId11"/>
    <p:sldId id="297" r:id="rId12"/>
    <p:sldId id="298" r:id="rId13"/>
    <p:sldId id="299" r:id="rId14"/>
    <p:sldId id="301" r:id="rId15"/>
    <p:sldId id="284" r:id="rId16"/>
    <p:sldId id="302" r:id="rId17"/>
    <p:sldId id="303" r:id="rId18"/>
    <p:sldId id="304" r:id="rId19"/>
    <p:sldId id="306" r:id="rId20"/>
    <p:sldId id="307" r:id="rId21"/>
    <p:sldId id="308" r:id="rId22"/>
    <p:sldId id="309" r:id="rId23"/>
    <p:sldId id="310" r:id="rId24"/>
    <p:sldId id="313" r:id="rId25"/>
    <p:sldId id="314" r:id="rId26"/>
    <p:sldId id="315" r:id="rId27"/>
    <p:sldId id="316" r:id="rId28"/>
    <p:sldId id="312" r:id="rId29"/>
    <p:sldId id="311" r:id="rId30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9ED6"/>
    <a:srgbClr val="003300"/>
  </p:clrMru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74" autoAdjust="0"/>
    <p:restoredTop sz="83977" autoAdjust="0"/>
  </p:normalViewPr>
  <p:slideViewPr>
    <p:cSldViewPr>
      <p:cViewPr varScale="1">
        <p:scale>
          <a:sx n="91" d="100"/>
          <a:sy n="91" d="100"/>
        </p:scale>
        <p:origin x="-124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144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FEADD9-F67D-41F5-BA4C-3C84956E7F46}" type="doc">
      <dgm:prSet loTypeId="urn:microsoft.com/office/officeart/2005/8/layout/vList5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74EE5CD8-078F-4590-BF9C-A341A294A016}">
      <dgm:prSet phldrT="[Text]" custT="1"/>
      <dgm:spPr/>
      <dgm:t>
        <a:bodyPr/>
        <a:lstStyle/>
        <a:p>
          <a:r>
            <a:rPr lang="pt-BR" sz="4400"/>
            <a:t>1</a:t>
          </a:r>
        </a:p>
      </dgm:t>
    </dgm:pt>
    <dgm:pt modelId="{BB568D76-3363-43D3-B00C-3359A643216C}" type="parTrans" cxnId="{F40F9561-0D4C-44CF-91EF-A92B1DBDE44B}">
      <dgm:prSet/>
      <dgm:spPr/>
      <dgm:t>
        <a:bodyPr/>
        <a:lstStyle/>
        <a:p>
          <a:endParaRPr lang="pt-BR" sz="3200"/>
        </a:p>
      </dgm:t>
    </dgm:pt>
    <dgm:pt modelId="{CF9FB981-E6ED-4440-AC98-4E4E2ABA2C55}" type="sibTrans" cxnId="{F40F9561-0D4C-44CF-91EF-A92B1DBDE44B}">
      <dgm:prSet/>
      <dgm:spPr/>
      <dgm:t>
        <a:bodyPr/>
        <a:lstStyle/>
        <a:p>
          <a:endParaRPr lang="pt-BR" sz="3200"/>
        </a:p>
      </dgm:t>
    </dgm:pt>
    <dgm:pt modelId="{AA046201-5C4D-445E-BF0B-5C6D2B0A1945}">
      <dgm:prSet phldrT="[Text]" custT="1"/>
      <dgm:spPr/>
      <dgm:t>
        <a:bodyPr/>
        <a:lstStyle/>
        <a:p>
          <a:r>
            <a:rPr lang="pt-BR" sz="4400"/>
            <a:t>2</a:t>
          </a:r>
        </a:p>
      </dgm:t>
    </dgm:pt>
    <dgm:pt modelId="{FE92FC33-5E0F-4302-9E80-A69E8ACDDE56}" type="parTrans" cxnId="{B8AF1086-D7BE-446F-9133-738B599E9A7D}">
      <dgm:prSet/>
      <dgm:spPr/>
      <dgm:t>
        <a:bodyPr/>
        <a:lstStyle/>
        <a:p>
          <a:endParaRPr lang="pt-BR" sz="3200"/>
        </a:p>
      </dgm:t>
    </dgm:pt>
    <dgm:pt modelId="{40767EFF-7D52-4469-ACEE-7D28E67337E2}" type="sibTrans" cxnId="{B8AF1086-D7BE-446F-9133-738B599E9A7D}">
      <dgm:prSet/>
      <dgm:spPr/>
      <dgm:t>
        <a:bodyPr/>
        <a:lstStyle/>
        <a:p>
          <a:endParaRPr lang="pt-BR" sz="3200"/>
        </a:p>
      </dgm:t>
    </dgm:pt>
    <dgm:pt modelId="{C59269D0-92A5-481C-BA64-727AFB0DD545}">
      <dgm:prSet phldrT="[Text]" custT="1"/>
      <dgm:spPr/>
      <dgm:t>
        <a:bodyPr/>
        <a:lstStyle/>
        <a:p>
          <a:r>
            <a:rPr lang="pt-BR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Como se dá a relação entre os diferentes sujeitos da sistematização?</a:t>
          </a:r>
          <a:endParaRPr lang="pt-BR" sz="2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12CC84D-092F-422A-AA24-A4619DBBB7BE}" type="parTrans" cxnId="{9071FB3B-D26B-4384-BD1A-80C12C62D02C}">
      <dgm:prSet/>
      <dgm:spPr/>
      <dgm:t>
        <a:bodyPr/>
        <a:lstStyle/>
        <a:p>
          <a:endParaRPr lang="pt-BR" sz="3200"/>
        </a:p>
      </dgm:t>
    </dgm:pt>
    <dgm:pt modelId="{266DE8E8-1339-41C4-B9A7-6148496C7FA9}" type="sibTrans" cxnId="{9071FB3B-D26B-4384-BD1A-80C12C62D02C}">
      <dgm:prSet/>
      <dgm:spPr/>
      <dgm:t>
        <a:bodyPr/>
        <a:lstStyle/>
        <a:p>
          <a:endParaRPr lang="pt-BR" sz="3200"/>
        </a:p>
      </dgm:t>
    </dgm:pt>
    <dgm:pt modelId="{D1776C8F-2B10-4075-8DF7-7F65AB725ED5}">
      <dgm:prSet phldrT="[Text]" custT="1"/>
      <dgm:spPr/>
      <dgm:t>
        <a:bodyPr/>
        <a:lstStyle/>
        <a:p>
          <a:r>
            <a:rPr lang="pt-BR" sz="4400"/>
            <a:t>3</a:t>
          </a:r>
        </a:p>
      </dgm:t>
    </dgm:pt>
    <dgm:pt modelId="{7291E740-3E17-41B3-99D3-1D67AE37CC3F}" type="parTrans" cxnId="{7077B78D-FCDC-4519-8416-DC357ACD5043}">
      <dgm:prSet/>
      <dgm:spPr/>
      <dgm:t>
        <a:bodyPr/>
        <a:lstStyle/>
        <a:p>
          <a:endParaRPr lang="pt-BR" sz="3200"/>
        </a:p>
      </dgm:t>
    </dgm:pt>
    <dgm:pt modelId="{88B75C29-8054-417D-BCE3-878A55118F6D}" type="sibTrans" cxnId="{7077B78D-FCDC-4519-8416-DC357ACD5043}">
      <dgm:prSet/>
      <dgm:spPr/>
      <dgm:t>
        <a:bodyPr/>
        <a:lstStyle/>
        <a:p>
          <a:endParaRPr lang="pt-BR" sz="3200"/>
        </a:p>
      </dgm:t>
    </dgm:pt>
    <dgm:pt modelId="{6BE4E373-0656-4EDC-821E-BE09C952B1F6}">
      <dgm:prSet phldrT="[Text]" custT="1"/>
      <dgm:spPr/>
      <dgm:t>
        <a:bodyPr/>
        <a:lstStyle/>
        <a:p>
          <a:r>
            <a:rPr lang="pt-BR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 quem é o protagonismo? Quem são os responsáveis?</a:t>
          </a:r>
          <a:endParaRPr lang="pt-BR" sz="2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218063-BF94-4304-99BD-B3F7BA4D3C8F}" type="parTrans" cxnId="{119690D4-400B-468B-8BA0-5C9C9E2AFEAF}">
      <dgm:prSet/>
      <dgm:spPr/>
      <dgm:t>
        <a:bodyPr/>
        <a:lstStyle/>
        <a:p>
          <a:endParaRPr lang="pt-BR" sz="3200"/>
        </a:p>
      </dgm:t>
    </dgm:pt>
    <dgm:pt modelId="{E17B9BF1-2948-497F-8EC7-3BF734D839DB}" type="sibTrans" cxnId="{119690D4-400B-468B-8BA0-5C9C9E2AFEAF}">
      <dgm:prSet/>
      <dgm:spPr/>
      <dgm:t>
        <a:bodyPr/>
        <a:lstStyle/>
        <a:p>
          <a:endParaRPr lang="pt-BR" sz="3200"/>
        </a:p>
      </dgm:t>
    </dgm:pt>
    <dgm:pt modelId="{1E4D3931-0DBD-4211-A24A-6AF364284B1E}">
      <dgm:prSet phldrT="[Text]" custT="1"/>
      <dgm:spPr/>
      <dgm:t>
        <a:bodyPr/>
        <a:lstStyle/>
        <a:p>
          <a:pPr marL="280988" indent="-280988"/>
          <a:r>
            <a:rPr lang="pt-BR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Para que serve? Em que medida a sistematização ajuda os EES e a ECOSOL? </a:t>
          </a:r>
          <a:endParaRPr lang="pt-BR" sz="2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DAA3D9-7C63-4729-85B0-64C8AF644EEF}" type="sibTrans" cxnId="{63E4D827-0083-4625-9FD6-043D8D32091E}">
      <dgm:prSet/>
      <dgm:spPr/>
      <dgm:t>
        <a:bodyPr/>
        <a:lstStyle/>
        <a:p>
          <a:endParaRPr lang="pt-BR" sz="3200"/>
        </a:p>
      </dgm:t>
    </dgm:pt>
    <dgm:pt modelId="{FC93695B-FD0E-4353-B1FD-4328F4386DEC}" type="parTrans" cxnId="{63E4D827-0083-4625-9FD6-043D8D32091E}">
      <dgm:prSet/>
      <dgm:spPr/>
      <dgm:t>
        <a:bodyPr/>
        <a:lstStyle/>
        <a:p>
          <a:endParaRPr lang="pt-BR" sz="3200"/>
        </a:p>
      </dgm:t>
    </dgm:pt>
    <dgm:pt modelId="{AAE7A1E6-6847-453D-B55B-8A82BF138C1D}" type="pres">
      <dgm:prSet presAssocID="{F6FEADD9-F67D-41F5-BA4C-3C84956E7F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C4407577-18A2-46E0-8805-2838042EB67A}" type="pres">
      <dgm:prSet presAssocID="{74EE5CD8-078F-4590-BF9C-A341A294A016}" presName="linNode" presStyleCnt="0"/>
      <dgm:spPr/>
      <dgm:t>
        <a:bodyPr/>
        <a:lstStyle/>
        <a:p>
          <a:endParaRPr lang="pt-BR"/>
        </a:p>
      </dgm:t>
    </dgm:pt>
    <dgm:pt modelId="{7E429971-BC57-430F-BB25-C0574E5E39E3}" type="pres">
      <dgm:prSet presAssocID="{74EE5CD8-078F-4590-BF9C-A341A294A016}" presName="parentText" presStyleLbl="node1" presStyleIdx="0" presStyleCnt="3" custLinFactNeighborY="-15667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pt-BR"/>
        </a:p>
      </dgm:t>
    </dgm:pt>
    <dgm:pt modelId="{D54B1729-BC98-42C1-9C6C-D65DCBA4358F}" type="pres">
      <dgm:prSet presAssocID="{74EE5CD8-078F-4590-BF9C-A341A294A016}" presName="descendantText" presStyleLbl="alignAccFollowNode1" presStyleIdx="0" presStyleCnt="3" custScaleX="25963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pt-BR"/>
        </a:p>
      </dgm:t>
    </dgm:pt>
    <dgm:pt modelId="{AB8574CC-D4F2-4555-AEE3-F4EE58B11D03}" type="pres">
      <dgm:prSet presAssocID="{CF9FB981-E6ED-4440-AC98-4E4E2ABA2C55}" presName="sp" presStyleCnt="0"/>
      <dgm:spPr/>
      <dgm:t>
        <a:bodyPr/>
        <a:lstStyle/>
        <a:p>
          <a:endParaRPr lang="pt-BR"/>
        </a:p>
      </dgm:t>
    </dgm:pt>
    <dgm:pt modelId="{85B8F607-FDD8-476A-ADBE-E1250824F294}" type="pres">
      <dgm:prSet presAssocID="{AA046201-5C4D-445E-BF0B-5C6D2B0A1945}" presName="linNode" presStyleCnt="0"/>
      <dgm:spPr/>
      <dgm:t>
        <a:bodyPr/>
        <a:lstStyle/>
        <a:p>
          <a:endParaRPr lang="pt-BR"/>
        </a:p>
      </dgm:t>
    </dgm:pt>
    <dgm:pt modelId="{C04276DC-EE64-470A-B8BC-09067B8045FA}" type="pres">
      <dgm:prSet presAssocID="{AA046201-5C4D-445E-BF0B-5C6D2B0A1945}" presName="parentText" presStyleLbl="node1" presStyleIdx="1" presStyleCnt="3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pt-BR"/>
        </a:p>
      </dgm:t>
    </dgm:pt>
    <dgm:pt modelId="{B37A5355-225B-4C6F-AED7-6C620F99EECC}" type="pres">
      <dgm:prSet presAssocID="{AA046201-5C4D-445E-BF0B-5C6D2B0A1945}" presName="descendantText" presStyleLbl="alignAccFollowNode1" presStyleIdx="1" presStyleCnt="3" custScaleX="25963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pt-BR"/>
        </a:p>
      </dgm:t>
    </dgm:pt>
    <dgm:pt modelId="{5ACAA866-A8A8-4183-97B5-CEEAB1525C60}" type="pres">
      <dgm:prSet presAssocID="{40767EFF-7D52-4469-ACEE-7D28E67337E2}" presName="sp" presStyleCnt="0"/>
      <dgm:spPr/>
      <dgm:t>
        <a:bodyPr/>
        <a:lstStyle/>
        <a:p>
          <a:endParaRPr lang="pt-BR"/>
        </a:p>
      </dgm:t>
    </dgm:pt>
    <dgm:pt modelId="{477213BE-9E91-4950-8451-7F60796F47F4}" type="pres">
      <dgm:prSet presAssocID="{D1776C8F-2B10-4075-8DF7-7F65AB725ED5}" presName="linNode" presStyleCnt="0"/>
      <dgm:spPr/>
      <dgm:t>
        <a:bodyPr/>
        <a:lstStyle/>
        <a:p>
          <a:endParaRPr lang="pt-BR"/>
        </a:p>
      </dgm:t>
    </dgm:pt>
    <dgm:pt modelId="{F5034101-5B7D-4FE7-B47A-5A48CF39606B}" type="pres">
      <dgm:prSet presAssocID="{D1776C8F-2B10-4075-8DF7-7F65AB725ED5}" presName="parentText" presStyleLbl="node1" presStyleIdx="2" presStyleCnt="3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pt-BR"/>
        </a:p>
      </dgm:t>
    </dgm:pt>
    <dgm:pt modelId="{C7C3E6FD-D83F-4BDA-907E-B5EE041DA931}" type="pres">
      <dgm:prSet presAssocID="{D1776C8F-2B10-4075-8DF7-7F65AB725ED5}" presName="descendantText" presStyleLbl="alignAccFollowNode1" presStyleIdx="2" presStyleCnt="3" custScaleX="25963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pt-BR"/>
        </a:p>
      </dgm:t>
    </dgm:pt>
  </dgm:ptLst>
  <dgm:cxnLst>
    <dgm:cxn modelId="{7077B78D-FCDC-4519-8416-DC357ACD5043}" srcId="{F6FEADD9-F67D-41F5-BA4C-3C84956E7F46}" destId="{D1776C8F-2B10-4075-8DF7-7F65AB725ED5}" srcOrd="2" destOrd="0" parTransId="{7291E740-3E17-41B3-99D3-1D67AE37CC3F}" sibTransId="{88B75C29-8054-417D-BCE3-878A55118F6D}"/>
    <dgm:cxn modelId="{A2D34D34-B441-470A-BCC1-50CBD6874792}" type="presOf" srcId="{C59269D0-92A5-481C-BA64-727AFB0DD545}" destId="{B37A5355-225B-4C6F-AED7-6C620F99EECC}" srcOrd="0" destOrd="0" presId="urn:microsoft.com/office/officeart/2005/8/layout/vList5"/>
    <dgm:cxn modelId="{63E4D827-0083-4625-9FD6-043D8D32091E}" srcId="{74EE5CD8-078F-4590-BF9C-A341A294A016}" destId="{1E4D3931-0DBD-4211-A24A-6AF364284B1E}" srcOrd="0" destOrd="0" parTransId="{FC93695B-FD0E-4353-B1FD-4328F4386DEC}" sibTransId="{CADAA3D9-7C63-4729-85B0-64C8AF644EEF}"/>
    <dgm:cxn modelId="{C3C14B8E-8CE6-4CD8-892E-52F02078EAA3}" type="presOf" srcId="{D1776C8F-2B10-4075-8DF7-7F65AB725ED5}" destId="{F5034101-5B7D-4FE7-B47A-5A48CF39606B}" srcOrd="0" destOrd="0" presId="urn:microsoft.com/office/officeart/2005/8/layout/vList5"/>
    <dgm:cxn modelId="{B8AF1086-D7BE-446F-9133-738B599E9A7D}" srcId="{F6FEADD9-F67D-41F5-BA4C-3C84956E7F46}" destId="{AA046201-5C4D-445E-BF0B-5C6D2B0A1945}" srcOrd="1" destOrd="0" parTransId="{FE92FC33-5E0F-4302-9E80-A69E8ACDDE56}" sibTransId="{40767EFF-7D52-4469-ACEE-7D28E67337E2}"/>
    <dgm:cxn modelId="{E1BEBDD6-56A0-4D5B-A54A-414CBF491B80}" type="presOf" srcId="{74EE5CD8-078F-4590-BF9C-A341A294A016}" destId="{7E429971-BC57-430F-BB25-C0574E5E39E3}" srcOrd="0" destOrd="0" presId="urn:microsoft.com/office/officeart/2005/8/layout/vList5"/>
    <dgm:cxn modelId="{9071FB3B-D26B-4384-BD1A-80C12C62D02C}" srcId="{AA046201-5C4D-445E-BF0B-5C6D2B0A1945}" destId="{C59269D0-92A5-481C-BA64-727AFB0DD545}" srcOrd="0" destOrd="0" parTransId="{312CC84D-092F-422A-AA24-A4619DBBB7BE}" sibTransId="{266DE8E8-1339-41C4-B9A7-6148496C7FA9}"/>
    <dgm:cxn modelId="{79E51ED0-161C-4225-B0AE-033B433E6BBA}" type="presOf" srcId="{F6FEADD9-F67D-41F5-BA4C-3C84956E7F46}" destId="{AAE7A1E6-6847-453D-B55B-8A82BF138C1D}" srcOrd="0" destOrd="0" presId="urn:microsoft.com/office/officeart/2005/8/layout/vList5"/>
    <dgm:cxn modelId="{B1F0C8E3-6A70-4D5C-9544-E6CD845481AA}" type="presOf" srcId="{AA046201-5C4D-445E-BF0B-5C6D2B0A1945}" destId="{C04276DC-EE64-470A-B8BC-09067B8045FA}" srcOrd="0" destOrd="0" presId="urn:microsoft.com/office/officeart/2005/8/layout/vList5"/>
    <dgm:cxn modelId="{8BA56093-A616-4147-A6A4-616F1610DB36}" type="presOf" srcId="{6BE4E373-0656-4EDC-821E-BE09C952B1F6}" destId="{C7C3E6FD-D83F-4BDA-907E-B5EE041DA931}" srcOrd="0" destOrd="0" presId="urn:microsoft.com/office/officeart/2005/8/layout/vList5"/>
    <dgm:cxn modelId="{119690D4-400B-468B-8BA0-5C9C9E2AFEAF}" srcId="{D1776C8F-2B10-4075-8DF7-7F65AB725ED5}" destId="{6BE4E373-0656-4EDC-821E-BE09C952B1F6}" srcOrd="0" destOrd="0" parTransId="{34218063-BF94-4304-99BD-B3F7BA4D3C8F}" sibTransId="{E17B9BF1-2948-497F-8EC7-3BF734D839DB}"/>
    <dgm:cxn modelId="{D0BB7D62-E13A-4244-997D-78268A3C769C}" type="presOf" srcId="{1E4D3931-0DBD-4211-A24A-6AF364284B1E}" destId="{D54B1729-BC98-42C1-9C6C-D65DCBA4358F}" srcOrd="0" destOrd="0" presId="urn:microsoft.com/office/officeart/2005/8/layout/vList5"/>
    <dgm:cxn modelId="{F40F9561-0D4C-44CF-91EF-A92B1DBDE44B}" srcId="{F6FEADD9-F67D-41F5-BA4C-3C84956E7F46}" destId="{74EE5CD8-078F-4590-BF9C-A341A294A016}" srcOrd="0" destOrd="0" parTransId="{BB568D76-3363-43D3-B00C-3359A643216C}" sibTransId="{CF9FB981-E6ED-4440-AC98-4E4E2ABA2C55}"/>
    <dgm:cxn modelId="{395E5B67-207C-4915-AD11-E542C95D6166}" type="presParOf" srcId="{AAE7A1E6-6847-453D-B55B-8A82BF138C1D}" destId="{C4407577-18A2-46E0-8805-2838042EB67A}" srcOrd="0" destOrd="0" presId="urn:microsoft.com/office/officeart/2005/8/layout/vList5"/>
    <dgm:cxn modelId="{C16502F0-93D8-449D-8EDC-1674409BBCC7}" type="presParOf" srcId="{C4407577-18A2-46E0-8805-2838042EB67A}" destId="{7E429971-BC57-430F-BB25-C0574E5E39E3}" srcOrd="0" destOrd="0" presId="urn:microsoft.com/office/officeart/2005/8/layout/vList5"/>
    <dgm:cxn modelId="{DF0CA2BC-9E40-442F-B806-97E4A241BB30}" type="presParOf" srcId="{C4407577-18A2-46E0-8805-2838042EB67A}" destId="{D54B1729-BC98-42C1-9C6C-D65DCBA4358F}" srcOrd="1" destOrd="0" presId="urn:microsoft.com/office/officeart/2005/8/layout/vList5"/>
    <dgm:cxn modelId="{8F0ED078-DA0E-4FAB-B766-54AE5F22FDB6}" type="presParOf" srcId="{AAE7A1E6-6847-453D-B55B-8A82BF138C1D}" destId="{AB8574CC-D4F2-4555-AEE3-F4EE58B11D03}" srcOrd="1" destOrd="0" presId="urn:microsoft.com/office/officeart/2005/8/layout/vList5"/>
    <dgm:cxn modelId="{4823186F-B948-4B3D-8DC6-D26F86B064BC}" type="presParOf" srcId="{AAE7A1E6-6847-453D-B55B-8A82BF138C1D}" destId="{85B8F607-FDD8-476A-ADBE-E1250824F294}" srcOrd="2" destOrd="0" presId="urn:microsoft.com/office/officeart/2005/8/layout/vList5"/>
    <dgm:cxn modelId="{89143D20-5F16-406C-BE3B-E4C4E2C32612}" type="presParOf" srcId="{85B8F607-FDD8-476A-ADBE-E1250824F294}" destId="{C04276DC-EE64-470A-B8BC-09067B8045FA}" srcOrd="0" destOrd="0" presId="urn:microsoft.com/office/officeart/2005/8/layout/vList5"/>
    <dgm:cxn modelId="{388A5AA5-4B5F-4E3A-92BE-005428582D62}" type="presParOf" srcId="{85B8F607-FDD8-476A-ADBE-E1250824F294}" destId="{B37A5355-225B-4C6F-AED7-6C620F99EECC}" srcOrd="1" destOrd="0" presId="urn:microsoft.com/office/officeart/2005/8/layout/vList5"/>
    <dgm:cxn modelId="{167F8830-67CF-4FC3-861E-11C211BC3626}" type="presParOf" srcId="{AAE7A1E6-6847-453D-B55B-8A82BF138C1D}" destId="{5ACAA866-A8A8-4183-97B5-CEEAB1525C60}" srcOrd="3" destOrd="0" presId="urn:microsoft.com/office/officeart/2005/8/layout/vList5"/>
    <dgm:cxn modelId="{1D229371-2583-4574-929D-9D0CE1098B1B}" type="presParOf" srcId="{AAE7A1E6-6847-453D-B55B-8A82BF138C1D}" destId="{477213BE-9E91-4950-8451-7F60796F47F4}" srcOrd="4" destOrd="0" presId="urn:microsoft.com/office/officeart/2005/8/layout/vList5"/>
    <dgm:cxn modelId="{0C1C877C-DF1A-446B-B88D-2D327F9BE1DE}" type="presParOf" srcId="{477213BE-9E91-4950-8451-7F60796F47F4}" destId="{F5034101-5B7D-4FE7-B47A-5A48CF39606B}" srcOrd="0" destOrd="0" presId="urn:microsoft.com/office/officeart/2005/8/layout/vList5"/>
    <dgm:cxn modelId="{864218C4-3362-4471-B3F5-EC1AD8E7D54B}" type="presParOf" srcId="{477213BE-9E91-4950-8451-7F60796F47F4}" destId="{C7C3E6FD-D83F-4BDA-907E-B5EE041DA93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1B8BC5B-707D-4576-8F9D-3BBEDB735C93}" type="doc">
      <dgm:prSet loTypeId="urn:microsoft.com/office/officeart/2008/layout/RadialCluster" loCatId="relationship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pt-BR"/>
        </a:p>
      </dgm:t>
    </dgm:pt>
    <dgm:pt modelId="{2AC76F98-81BD-4DE3-88D5-D5260E92E718}">
      <dgm:prSet phldrT="[Texto]"/>
      <dgm:spPr/>
      <dgm:t>
        <a:bodyPr/>
        <a:lstStyle/>
        <a:p>
          <a:r>
            <a:rPr lang="pt-BR" dirty="0" smtClean="0"/>
            <a:t>FOCO</a:t>
          </a:r>
          <a:endParaRPr lang="pt-BR" dirty="0"/>
        </a:p>
      </dgm:t>
    </dgm:pt>
    <dgm:pt modelId="{81D7DC26-FE99-44DD-89E0-340D4AC65482}" type="parTrans" cxnId="{466BEAB6-9088-4850-9CF4-CB43A6D2EA56}">
      <dgm:prSet/>
      <dgm:spPr/>
      <dgm:t>
        <a:bodyPr/>
        <a:lstStyle/>
        <a:p>
          <a:endParaRPr lang="pt-BR"/>
        </a:p>
      </dgm:t>
    </dgm:pt>
    <dgm:pt modelId="{9EE6F777-5C73-47D2-871D-7DEE09CA4A64}" type="sibTrans" cxnId="{466BEAB6-9088-4850-9CF4-CB43A6D2EA56}">
      <dgm:prSet/>
      <dgm:spPr/>
      <dgm:t>
        <a:bodyPr/>
        <a:lstStyle/>
        <a:p>
          <a:endParaRPr lang="pt-BR"/>
        </a:p>
      </dgm:t>
    </dgm:pt>
    <dgm:pt modelId="{B7E7FDA8-D832-429E-AE56-CC742EF1C84B}">
      <dgm:prSet phldrT="[Texto]"/>
      <dgm:spPr/>
      <dgm:t>
        <a:bodyPr/>
        <a:lstStyle/>
        <a:p>
          <a:r>
            <a:rPr lang="pt-BR" dirty="0" smtClean="0"/>
            <a:t>Perguntas orientadoras</a:t>
          </a:r>
          <a:endParaRPr lang="pt-BR" dirty="0"/>
        </a:p>
      </dgm:t>
    </dgm:pt>
    <dgm:pt modelId="{AE8B940A-EA59-443F-9A7E-CD7FD4504C84}" type="parTrans" cxnId="{913A91B2-0347-471D-80C6-A3F876BC7244}">
      <dgm:prSet/>
      <dgm:spPr/>
      <dgm:t>
        <a:bodyPr/>
        <a:lstStyle/>
        <a:p>
          <a:endParaRPr lang="pt-BR"/>
        </a:p>
      </dgm:t>
    </dgm:pt>
    <dgm:pt modelId="{326446B3-8102-4B2F-A4FE-B23EA693EECD}" type="sibTrans" cxnId="{913A91B2-0347-471D-80C6-A3F876BC7244}">
      <dgm:prSet/>
      <dgm:spPr/>
      <dgm:t>
        <a:bodyPr/>
        <a:lstStyle/>
        <a:p>
          <a:endParaRPr lang="pt-BR"/>
        </a:p>
      </dgm:t>
    </dgm:pt>
    <dgm:pt modelId="{C9B4E538-7507-41DF-8FE1-D38D5A898AC7}">
      <dgm:prSet phldrT="[Texto]"/>
      <dgm:spPr/>
      <dgm:t>
        <a:bodyPr/>
        <a:lstStyle/>
        <a:p>
          <a:r>
            <a:rPr lang="pt-BR" dirty="0" smtClean="0"/>
            <a:t>eixo</a:t>
          </a:r>
          <a:endParaRPr lang="pt-BR" dirty="0"/>
        </a:p>
      </dgm:t>
    </dgm:pt>
    <dgm:pt modelId="{F7C3B645-EA04-4ADB-9A9E-7EAB785147A3}" type="parTrans" cxnId="{BEAC18D8-7CE5-4473-94EE-CCF545CF1DA8}">
      <dgm:prSet/>
      <dgm:spPr/>
      <dgm:t>
        <a:bodyPr/>
        <a:lstStyle/>
        <a:p>
          <a:endParaRPr lang="pt-BR"/>
        </a:p>
      </dgm:t>
    </dgm:pt>
    <dgm:pt modelId="{41F4F7A8-A14C-4787-B3DE-3C98383014C1}" type="sibTrans" cxnId="{BEAC18D8-7CE5-4473-94EE-CCF545CF1DA8}">
      <dgm:prSet/>
      <dgm:spPr/>
      <dgm:t>
        <a:bodyPr/>
        <a:lstStyle/>
        <a:p>
          <a:endParaRPr lang="pt-BR"/>
        </a:p>
      </dgm:t>
    </dgm:pt>
    <dgm:pt modelId="{222D408A-AC45-40F0-9EFD-E239CC127DC7}">
      <dgm:prSet phldrT="[Texto]"/>
      <dgm:spPr/>
      <dgm:t>
        <a:bodyPr/>
        <a:lstStyle/>
        <a:p>
          <a:r>
            <a:rPr lang="pt-BR" dirty="0" smtClean="0"/>
            <a:t>tempo</a:t>
          </a:r>
          <a:endParaRPr lang="pt-BR" dirty="0"/>
        </a:p>
      </dgm:t>
    </dgm:pt>
    <dgm:pt modelId="{3CFA8CAA-49D1-4570-B448-B4BD2A81240B}" type="parTrans" cxnId="{59AE5962-7D07-47D9-B1C8-983FD6BCCFF9}">
      <dgm:prSet/>
      <dgm:spPr/>
      <dgm:t>
        <a:bodyPr/>
        <a:lstStyle/>
        <a:p>
          <a:endParaRPr lang="pt-BR"/>
        </a:p>
      </dgm:t>
    </dgm:pt>
    <dgm:pt modelId="{EF7312B5-B9E4-40C7-A87B-8DFCFD220CB9}" type="sibTrans" cxnId="{59AE5962-7D07-47D9-B1C8-983FD6BCCFF9}">
      <dgm:prSet/>
      <dgm:spPr/>
      <dgm:t>
        <a:bodyPr/>
        <a:lstStyle/>
        <a:p>
          <a:endParaRPr lang="pt-BR"/>
        </a:p>
      </dgm:t>
    </dgm:pt>
    <dgm:pt modelId="{C342458D-E2E1-4A7F-8952-FB8D81EE448B}">
      <dgm:prSet/>
      <dgm:spPr/>
      <dgm:t>
        <a:bodyPr/>
        <a:lstStyle/>
        <a:p>
          <a:r>
            <a:rPr lang="pt-BR" dirty="0" smtClean="0"/>
            <a:t>objeto</a:t>
          </a:r>
          <a:endParaRPr lang="pt-BR" dirty="0"/>
        </a:p>
      </dgm:t>
    </dgm:pt>
    <dgm:pt modelId="{47068D95-F4E6-4560-9F77-5857DCE27479}" type="parTrans" cxnId="{27E21FF5-D21E-4CA7-A317-CC3404EAE7D1}">
      <dgm:prSet/>
      <dgm:spPr/>
      <dgm:t>
        <a:bodyPr/>
        <a:lstStyle/>
        <a:p>
          <a:endParaRPr lang="pt-BR"/>
        </a:p>
      </dgm:t>
    </dgm:pt>
    <dgm:pt modelId="{28E86741-B543-45D9-BDA8-672D26F675BF}" type="sibTrans" cxnId="{27E21FF5-D21E-4CA7-A317-CC3404EAE7D1}">
      <dgm:prSet/>
      <dgm:spPr/>
      <dgm:t>
        <a:bodyPr/>
        <a:lstStyle/>
        <a:p>
          <a:endParaRPr lang="pt-BR"/>
        </a:p>
      </dgm:t>
    </dgm:pt>
    <dgm:pt modelId="{97581B47-C79A-49BF-BABE-CF074A066A30}">
      <dgm:prSet phldrT="[Texto]" custRadScaleRad="100804" custRadScaleInc="-126084"/>
      <dgm:spPr/>
      <dgm:t>
        <a:bodyPr/>
        <a:lstStyle/>
        <a:p>
          <a:endParaRPr lang="pt-BR"/>
        </a:p>
      </dgm:t>
    </dgm:pt>
    <dgm:pt modelId="{A4C3E271-1264-4809-9A10-5354A692ED8F}" type="parTrans" cxnId="{E581061A-C619-4572-A43F-347BF33D2B7B}">
      <dgm:prSet/>
      <dgm:spPr/>
      <dgm:t>
        <a:bodyPr/>
        <a:lstStyle/>
        <a:p>
          <a:endParaRPr lang="pt-BR"/>
        </a:p>
      </dgm:t>
    </dgm:pt>
    <dgm:pt modelId="{4AC4CD3F-90D1-422C-80DA-7E8AA920147C}" type="sibTrans" cxnId="{E581061A-C619-4572-A43F-347BF33D2B7B}">
      <dgm:prSet/>
      <dgm:spPr/>
      <dgm:t>
        <a:bodyPr/>
        <a:lstStyle/>
        <a:p>
          <a:endParaRPr lang="pt-BR"/>
        </a:p>
      </dgm:t>
    </dgm:pt>
    <dgm:pt modelId="{41E5A222-CB6E-45CE-94F4-92D147DEDF36}" type="pres">
      <dgm:prSet presAssocID="{31B8BC5B-707D-4576-8F9D-3BBEDB735C9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21E71A0A-C301-4F0E-9362-CCAB1B2C5728}" type="pres">
      <dgm:prSet presAssocID="{2AC76F98-81BD-4DE3-88D5-D5260E92E718}" presName="singleCycle" presStyleCnt="0"/>
      <dgm:spPr/>
    </dgm:pt>
    <dgm:pt modelId="{04EC95DE-844B-41C0-A481-5EA4B0B684AB}" type="pres">
      <dgm:prSet presAssocID="{2AC76F98-81BD-4DE3-88D5-D5260E92E718}" presName="singleCenter" presStyleLbl="node1" presStyleIdx="0" presStyleCnt="5" custLinFactNeighborX="11269" custLinFactNeighborY="-37138">
        <dgm:presLayoutVars>
          <dgm:chMax val="7"/>
          <dgm:chPref val="7"/>
        </dgm:presLayoutVars>
      </dgm:prSet>
      <dgm:spPr/>
      <dgm:t>
        <a:bodyPr/>
        <a:lstStyle/>
        <a:p>
          <a:endParaRPr lang="pt-BR"/>
        </a:p>
      </dgm:t>
    </dgm:pt>
    <dgm:pt modelId="{EBFE3375-02C6-4AE2-9919-D232543428E4}" type="pres">
      <dgm:prSet presAssocID="{AE8B940A-EA59-443F-9A7E-CD7FD4504C84}" presName="Name56" presStyleLbl="parChTrans1D2" presStyleIdx="0" presStyleCnt="4"/>
      <dgm:spPr/>
      <dgm:t>
        <a:bodyPr/>
        <a:lstStyle/>
        <a:p>
          <a:endParaRPr lang="pt-BR"/>
        </a:p>
      </dgm:t>
    </dgm:pt>
    <dgm:pt modelId="{F437233D-ED74-408C-86DC-D6FE97B06405}" type="pres">
      <dgm:prSet presAssocID="{B7E7FDA8-D832-429E-AE56-CC742EF1C84B}" presName="text0" presStyleLbl="node1" presStyleIdx="1" presStyleCnt="5" custScaleX="261949" custRadScaleRad="69596" custRadScaleInc="-32609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B73F5E1-607D-4212-A520-5BC716807CDA}" type="pres">
      <dgm:prSet presAssocID="{47068D95-F4E6-4560-9F77-5857DCE27479}" presName="Name56" presStyleLbl="parChTrans1D2" presStyleIdx="1" presStyleCnt="4"/>
      <dgm:spPr/>
      <dgm:t>
        <a:bodyPr/>
        <a:lstStyle/>
        <a:p>
          <a:endParaRPr lang="pt-BR"/>
        </a:p>
      </dgm:t>
    </dgm:pt>
    <dgm:pt modelId="{992ECFC8-1201-4FD0-B932-962D8D168A11}" type="pres">
      <dgm:prSet presAssocID="{C342458D-E2E1-4A7F-8952-FB8D81EE448B}" presName="text0" presStyleLbl="node1" presStyleIdx="2" presStyleCnt="5" custRadScaleRad="14930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26F4A0E-BDDB-4763-AD49-2C5E030116AA}" type="pres">
      <dgm:prSet presAssocID="{F7C3B645-EA04-4ADB-9A9E-7EAB785147A3}" presName="Name56" presStyleLbl="parChTrans1D2" presStyleIdx="2" presStyleCnt="4"/>
      <dgm:spPr/>
      <dgm:t>
        <a:bodyPr/>
        <a:lstStyle/>
        <a:p>
          <a:endParaRPr lang="pt-BR"/>
        </a:p>
      </dgm:t>
    </dgm:pt>
    <dgm:pt modelId="{0ED94B83-2806-462D-B950-6CE74B4B0BE0}" type="pres">
      <dgm:prSet presAssocID="{C9B4E538-7507-41DF-8FE1-D38D5A898AC7}" presName="text0" presStyleLbl="node1" presStyleIdx="3" presStyleCnt="5" custRadScaleRad="100804" custRadScaleInc="-12608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9269682-782A-44CE-BDDD-11F880B2A9C2}" type="pres">
      <dgm:prSet presAssocID="{3CFA8CAA-49D1-4570-B448-B4BD2A81240B}" presName="Name56" presStyleLbl="parChTrans1D2" presStyleIdx="3" presStyleCnt="4"/>
      <dgm:spPr/>
      <dgm:t>
        <a:bodyPr/>
        <a:lstStyle/>
        <a:p>
          <a:endParaRPr lang="pt-BR"/>
        </a:p>
      </dgm:t>
    </dgm:pt>
    <dgm:pt modelId="{1E5B3BE4-4C29-465A-95BD-8E8359162C7A}" type="pres">
      <dgm:prSet presAssocID="{222D408A-AC45-40F0-9EFD-E239CC127DC7}" presName="text0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DCB10E10-EDD2-4EC3-A088-8035C39B69CA}" type="presOf" srcId="{F7C3B645-EA04-4ADB-9A9E-7EAB785147A3}" destId="{626F4A0E-BDDB-4763-AD49-2C5E030116AA}" srcOrd="0" destOrd="0" presId="urn:microsoft.com/office/officeart/2008/layout/RadialCluster"/>
    <dgm:cxn modelId="{6FB0334C-1002-4D6E-9045-61B770EA81D4}" type="presOf" srcId="{B7E7FDA8-D832-429E-AE56-CC742EF1C84B}" destId="{F437233D-ED74-408C-86DC-D6FE97B06405}" srcOrd="0" destOrd="0" presId="urn:microsoft.com/office/officeart/2008/layout/RadialCluster"/>
    <dgm:cxn modelId="{1F80CD9F-0395-459E-8055-07E1D3176B3E}" type="presOf" srcId="{C9B4E538-7507-41DF-8FE1-D38D5A898AC7}" destId="{0ED94B83-2806-462D-B950-6CE74B4B0BE0}" srcOrd="0" destOrd="0" presId="urn:microsoft.com/office/officeart/2008/layout/RadialCluster"/>
    <dgm:cxn modelId="{E581061A-C619-4572-A43F-347BF33D2B7B}" srcId="{31B8BC5B-707D-4576-8F9D-3BBEDB735C93}" destId="{97581B47-C79A-49BF-BABE-CF074A066A30}" srcOrd="1" destOrd="0" parTransId="{A4C3E271-1264-4809-9A10-5354A692ED8F}" sibTransId="{4AC4CD3F-90D1-422C-80DA-7E8AA920147C}"/>
    <dgm:cxn modelId="{59AE5962-7D07-47D9-B1C8-983FD6BCCFF9}" srcId="{2AC76F98-81BD-4DE3-88D5-D5260E92E718}" destId="{222D408A-AC45-40F0-9EFD-E239CC127DC7}" srcOrd="3" destOrd="0" parTransId="{3CFA8CAA-49D1-4570-B448-B4BD2A81240B}" sibTransId="{EF7312B5-B9E4-40C7-A87B-8DFCFD220CB9}"/>
    <dgm:cxn modelId="{466BEAB6-9088-4850-9CF4-CB43A6D2EA56}" srcId="{31B8BC5B-707D-4576-8F9D-3BBEDB735C93}" destId="{2AC76F98-81BD-4DE3-88D5-D5260E92E718}" srcOrd="0" destOrd="0" parTransId="{81D7DC26-FE99-44DD-89E0-340D4AC65482}" sibTransId="{9EE6F777-5C73-47D2-871D-7DEE09CA4A64}"/>
    <dgm:cxn modelId="{C1B292EB-C7E0-40F6-95AA-1F2FC72353C6}" type="presOf" srcId="{31B8BC5B-707D-4576-8F9D-3BBEDB735C93}" destId="{41E5A222-CB6E-45CE-94F4-92D147DEDF36}" srcOrd="0" destOrd="0" presId="urn:microsoft.com/office/officeart/2008/layout/RadialCluster"/>
    <dgm:cxn modelId="{FC546457-97AB-48D8-88FF-87C40AA1DE9E}" type="presOf" srcId="{AE8B940A-EA59-443F-9A7E-CD7FD4504C84}" destId="{EBFE3375-02C6-4AE2-9919-D232543428E4}" srcOrd="0" destOrd="0" presId="urn:microsoft.com/office/officeart/2008/layout/RadialCluster"/>
    <dgm:cxn modelId="{913A91B2-0347-471D-80C6-A3F876BC7244}" srcId="{2AC76F98-81BD-4DE3-88D5-D5260E92E718}" destId="{B7E7FDA8-D832-429E-AE56-CC742EF1C84B}" srcOrd="0" destOrd="0" parTransId="{AE8B940A-EA59-443F-9A7E-CD7FD4504C84}" sibTransId="{326446B3-8102-4B2F-A4FE-B23EA693EECD}"/>
    <dgm:cxn modelId="{1E59C94D-F454-40E5-9946-54CD81CBAE3E}" type="presOf" srcId="{2AC76F98-81BD-4DE3-88D5-D5260E92E718}" destId="{04EC95DE-844B-41C0-A481-5EA4B0B684AB}" srcOrd="0" destOrd="0" presId="urn:microsoft.com/office/officeart/2008/layout/RadialCluster"/>
    <dgm:cxn modelId="{ED9F40A0-98A7-4025-B158-E60C96B9ED17}" type="presOf" srcId="{222D408A-AC45-40F0-9EFD-E239CC127DC7}" destId="{1E5B3BE4-4C29-465A-95BD-8E8359162C7A}" srcOrd="0" destOrd="0" presId="urn:microsoft.com/office/officeart/2008/layout/RadialCluster"/>
    <dgm:cxn modelId="{C5925F73-162A-413A-87B5-570F0110DE6B}" type="presOf" srcId="{47068D95-F4E6-4560-9F77-5857DCE27479}" destId="{1B73F5E1-607D-4212-A520-5BC716807CDA}" srcOrd="0" destOrd="0" presId="urn:microsoft.com/office/officeart/2008/layout/RadialCluster"/>
    <dgm:cxn modelId="{26393BD3-2385-4A78-80F5-6DEEBD86C8A7}" type="presOf" srcId="{C342458D-E2E1-4A7F-8952-FB8D81EE448B}" destId="{992ECFC8-1201-4FD0-B932-962D8D168A11}" srcOrd="0" destOrd="0" presId="urn:microsoft.com/office/officeart/2008/layout/RadialCluster"/>
    <dgm:cxn modelId="{13254EE3-7976-4D08-8771-BD3605E9D4CD}" type="presOf" srcId="{3CFA8CAA-49D1-4570-B448-B4BD2A81240B}" destId="{19269682-782A-44CE-BDDD-11F880B2A9C2}" srcOrd="0" destOrd="0" presId="urn:microsoft.com/office/officeart/2008/layout/RadialCluster"/>
    <dgm:cxn modelId="{BEAC18D8-7CE5-4473-94EE-CCF545CF1DA8}" srcId="{2AC76F98-81BD-4DE3-88D5-D5260E92E718}" destId="{C9B4E538-7507-41DF-8FE1-D38D5A898AC7}" srcOrd="2" destOrd="0" parTransId="{F7C3B645-EA04-4ADB-9A9E-7EAB785147A3}" sibTransId="{41F4F7A8-A14C-4787-B3DE-3C98383014C1}"/>
    <dgm:cxn modelId="{27E21FF5-D21E-4CA7-A317-CC3404EAE7D1}" srcId="{2AC76F98-81BD-4DE3-88D5-D5260E92E718}" destId="{C342458D-E2E1-4A7F-8952-FB8D81EE448B}" srcOrd="1" destOrd="0" parTransId="{47068D95-F4E6-4560-9F77-5857DCE27479}" sibTransId="{28E86741-B543-45D9-BDA8-672D26F675BF}"/>
    <dgm:cxn modelId="{CC0118B5-BCF7-4A0C-9823-A730349E62BC}" type="presParOf" srcId="{41E5A222-CB6E-45CE-94F4-92D147DEDF36}" destId="{21E71A0A-C301-4F0E-9362-CCAB1B2C5728}" srcOrd="0" destOrd="0" presId="urn:microsoft.com/office/officeart/2008/layout/RadialCluster"/>
    <dgm:cxn modelId="{9DAE7C0A-DAF0-4074-9B59-A531F85E6221}" type="presParOf" srcId="{21E71A0A-C301-4F0E-9362-CCAB1B2C5728}" destId="{04EC95DE-844B-41C0-A481-5EA4B0B684AB}" srcOrd="0" destOrd="0" presId="urn:microsoft.com/office/officeart/2008/layout/RadialCluster"/>
    <dgm:cxn modelId="{E71BF381-60E7-4FBB-BBF1-D0EBB9A2E06B}" type="presParOf" srcId="{21E71A0A-C301-4F0E-9362-CCAB1B2C5728}" destId="{EBFE3375-02C6-4AE2-9919-D232543428E4}" srcOrd="1" destOrd="0" presId="urn:microsoft.com/office/officeart/2008/layout/RadialCluster"/>
    <dgm:cxn modelId="{FF6C42B8-DC36-443D-A309-49569BBD42C6}" type="presParOf" srcId="{21E71A0A-C301-4F0E-9362-CCAB1B2C5728}" destId="{F437233D-ED74-408C-86DC-D6FE97B06405}" srcOrd="2" destOrd="0" presId="urn:microsoft.com/office/officeart/2008/layout/RadialCluster"/>
    <dgm:cxn modelId="{971896BA-4DF7-41CD-9B99-89D60C8222C9}" type="presParOf" srcId="{21E71A0A-C301-4F0E-9362-CCAB1B2C5728}" destId="{1B73F5E1-607D-4212-A520-5BC716807CDA}" srcOrd="3" destOrd="0" presId="urn:microsoft.com/office/officeart/2008/layout/RadialCluster"/>
    <dgm:cxn modelId="{15BA43C7-AB12-42FA-A713-17DF6488124C}" type="presParOf" srcId="{21E71A0A-C301-4F0E-9362-CCAB1B2C5728}" destId="{992ECFC8-1201-4FD0-B932-962D8D168A11}" srcOrd="4" destOrd="0" presId="urn:microsoft.com/office/officeart/2008/layout/RadialCluster"/>
    <dgm:cxn modelId="{38ED6C50-3DFB-4BC5-8498-DFC6A512E3E1}" type="presParOf" srcId="{21E71A0A-C301-4F0E-9362-CCAB1B2C5728}" destId="{626F4A0E-BDDB-4763-AD49-2C5E030116AA}" srcOrd="5" destOrd="0" presId="urn:microsoft.com/office/officeart/2008/layout/RadialCluster"/>
    <dgm:cxn modelId="{973594C0-2D74-4557-944B-650948D04C27}" type="presParOf" srcId="{21E71A0A-C301-4F0E-9362-CCAB1B2C5728}" destId="{0ED94B83-2806-462D-B950-6CE74B4B0BE0}" srcOrd="6" destOrd="0" presId="urn:microsoft.com/office/officeart/2008/layout/RadialCluster"/>
    <dgm:cxn modelId="{95AE0483-DE51-49F6-AD42-6BD8E1A3BDC8}" type="presParOf" srcId="{21E71A0A-C301-4F0E-9362-CCAB1B2C5728}" destId="{19269682-782A-44CE-BDDD-11F880B2A9C2}" srcOrd="7" destOrd="0" presId="urn:microsoft.com/office/officeart/2008/layout/RadialCluster"/>
    <dgm:cxn modelId="{7D9FF652-F1A3-46D3-BE90-FA602CD6D187}" type="presParOf" srcId="{21E71A0A-C301-4F0E-9362-CCAB1B2C5728}" destId="{1E5B3BE4-4C29-465A-95BD-8E8359162C7A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8902429-F60E-4918-B766-DFD05D3517A7}" type="doc">
      <dgm:prSet loTypeId="urn:microsoft.com/office/officeart/2005/8/layout/arrow2" loCatId="process" qsTypeId="urn:microsoft.com/office/officeart/2005/8/quickstyle/simple1#2" qsCatId="simple" csTypeId="urn:microsoft.com/office/officeart/2005/8/colors/accent1_2#2" csCatId="accent1" phldr="1"/>
      <dgm:spPr/>
    </dgm:pt>
    <dgm:pt modelId="{22417F67-3658-4D8F-991C-7E529AB2ABE3}">
      <dgm:prSet phldrT="[Texto]" phldr="1"/>
      <dgm:spPr/>
      <dgm:t>
        <a:bodyPr/>
        <a:lstStyle/>
        <a:p>
          <a:endParaRPr lang="pt-BR" dirty="0"/>
        </a:p>
      </dgm:t>
    </dgm:pt>
    <dgm:pt modelId="{88F4F2CF-1100-4582-A4A9-2A0BB2D7F1E5}" type="sibTrans" cxnId="{599CFE3F-E05F-4E6D-B4C6-39E09133E742}">
      <dgm:prSet/>
      <dgm:spPr/>
      <dgm:t>
        <a:bodyPr/>
        <a:lstStyle/>
        <a:p>
          <a:endParaRPr lang="pt-BR"/>
        </a:p>
      </dgm:t>
    </dgm:pt>
    <dgm:pt modelId="{2A1CE1BE-F63F-485A-8D99-F377ECB4958C}" type="parTrans" cxnId="{599CFE3F-E05F-4E6D-B4C6-39E09133E742}">
      <dgm:prSet/>
      <dgm:spPr/>
      <dgm:t>
        <a:bodyPr/>
        <a:lstStyle/>
        <a:p>
          <a:endParaRPr lang="pt-BR"/>
        </a:p>
      </dgm:t>
    </dgm:pt>
    <dgm:pt modelId="{654C22E0-9F4C-4574-BE08-1D4AC6E05FF3}" type="pres">
      <dgm:prSet presAssocID="{E8902429-F60E-4918-B766-DFD05D3517A7}" presName="arrowDiagram" presStyleCnt="0">
        <dgm:presLayoutVars>
          <dgm:chMax val="5"/>
          <dgm:dir/>
          <dgm:resizeHandles val="exact"/>
        </dgm:presLayoutVars>
      </dgm:prSet>
      <dgm:spPr/>
    </dgm:pt>
    <dgm:pt modelId="{52581456-75CA-4D09-ADEB-4991ACD7F124}" type="pres">
      <dgm:prSet presAssocID="{E8902429-F60E-4918-B766-DFD05D3517A7}" presName="arrow" presStyleLbl="bgShp" presStyleIdx="0" presStyleCnt="1" custAng="20778459" custScaleX="76959" custScaleY="79049"/>
      <dgm:spPr/>
    </dgm:pt>
    <dgm:pt modelId="{4D8D1E77-1E7D-4FEF-9CF9-FC1DE17B7D86}" type="pres">
      <dgm:prSet presAssocID="{E8902429-F60E-4918-B766-DFD05D3517A7}" presName="arrowDiagram1" presStyleCnt="0">
        <dgm:presLayoutVars>
          <dgm:bulletEnabled val="1"/>
        </dgm:presLayoutVars>
      </dgm:prSet>
      <dgm:spPr/>
    </dgm:pt>
    <dgm:pt modelId="{B099FB37-6E03-4862-9AD1-39DDFA1D5B85}" type="pres">
      <dgm:prSet presAssocID="{22417F67-3658-4D8F-991C-7E529AB2ABE3}" presName="bullet1" presStyleLbl="node1" presStyleIdx="0" presStyleCnt="1" custLinFactNeighborX="-50000" custLinFactNeighborY="-68140"/>
      <dgm:spPr/>
    </dgm:pt>
    <dgm:pt modelId="{7528B03B-AB65-4727-9718-DCC64E44EA6B}" type="pres">
      <dgm:prSet presAssocID="{22417F67-3658-4D8F-991C-7E529AB2ABE3}" presName="textBox1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8A1D6147-79A2-401E-8CF6-80375A741E61}" type="presOf" srcId="{E8902429-F60E-4918-B766-DFD05D3517A7}" destId="{654C22E0-9F4C-4574-BE08-1D4AC6E05FF3}" srcOrd="0" destOrd="0" presId="urn:microsoft.com/office/officeart/2005/8/layout/arrow2"/>
    <dgm:cxn modelId="{3874F4C0-8E5D-442E-AA21-AE7DAAF015EA}" type="presOf" srcId="{22417F67-3658-4D8F-991C-7E529AB2ABE3}" destId="{7528B03B-AB65-4727-9718-DCC64E44EA6B}" srcOrd="0" destOrd="0" presId="urn:microsoft.com/office/officeart/2005/8/layout/arrow2"/>
    <dgm:cxn modelId="{599CFE3F-E05F-4E6D-B4C6-39E09133E742}" srcId="{E8902429-F60E-4918-B766-DFD05D3517A7}" destId="{22417F67-3658-4D8F-991C-7E529AB2ABE3}" srcOrd="0" destOrd="0" parTransId="{2A1CE1BE-F63F-485A-8D99-F377ECB4958C}" sibTransId="{88F4F2CF-1100-4582-A4A9-2A0BB2D7F1E5}"/>
    <dgm:cxn modelId="{20846D5B-E416-4B6E-B101-E64F208F874E}" type="presParOf" srcId="{654C22E0-9F4C-4574-BE08-1D4AC6E05FF3}" destId="{52581456-75CA-4D09-ADEB-4991ACD7F124}" srcOrd="0" destOrd="0" presId="urn:microsoft.com/office/officeart/2005/8/layout/arrow2"/>
    <dgm:cxn modelId="{B907FE0D-C9CC-4793-A61C-FEE17F6B9375}" type="presParOf" srcId="{654C22E0-9F4C-4574-BE08-1D4AC6E05FF3}" destId="{4D8D1E77-1E7D-4FEF-9CF9-FC1DE17B7D86}" srcOrd="1" destOrd="0" presId="urn:microsoft.com/office/officeart/2005/8/layout/arrow2"/>
    <dgm:cxn modelId="{04335E4A-B494-41E3-91DB-17515AAD66DB}" type="presParOf" srcId="{4D8D1E77-1E7D-4FEF-9CF9-FC1DE17B7D86}" destId="{B099FB37-6E03-4862-9AD1-39DDFA1D5B85}" srcOrd="0" destOrd="0" presId="urn:microsoft.com/office/officeart/2005/8/layout/arrow2"/>
    <dgm:cxn modelId="{AED26765-5007-4EE3-AB07-68EBAAA2A046}" type="presParOf" srcId="{4D8D1E77-1E7D-4FEF-9CF9-FC1DE17B7D86}" destId="{7528B03B-AB65-4727-9718-DCC64E44EA6B}" srcOrd="1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7DA72DF-3523-4928-B36E-5B5244997956}" type="doc">
      <dgm:prSet loTypeId="urn:microsoft.com/office/officeart/2005/8/layout/hierarchy3" loCatId="hierarchy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pt-BR"/>
        </a:p>
      </dgm:t>
    </dgm:pt>
    <dgm:pt modelId="{DAB199CE-F05B-471E-A7DA-ACD41B783E7E}">
      <dgm:prSet phldrT="[Texto]"/>
      <dgm:spPr/>
      <dgm:t>
        <a:bodyPr/>
        <a:lstStyle/>
        <a:p>
          <a:r>
            <a:rPr lang="pt-BR" dirty="0" smtClean="0"/>
            <a:t>Qual o produto?</a:t>
          </a:r>
          <a:endParaRPr lang="pt-BR" dirty="0"/>
        </a:p>
      </dgm:t>
    </dgm:pt>
    <dgm:pt modelId="{8D9B86DA-0CBA-4252-A099-89B704C5E458}" type="parTrans" cxnId="{8F056903-B3D5-4D61-A293-8B5E8FCBD36D}">
      <dgm:prSet/>
      <dgm:spPr/>
      <dgm:t>
        <a:bodyPr/>
        <a:lstStyle/>
        <a:p>
          <a:endParaRPr lang="pt-BR"/>
        </a:p>
      </dgm:t>
    </dgm:pt>
    <dgm:pt modelId="{7192FE76-D00F-4AF2-A8BF-4D47C2797EEF}" type="sibTrans" cxnId="{8F056903-B3D5-4D61-A293-8B5E8FCBD36D}">
      <dgm:prSet/>
      <dgm:spPr/>
      <dgm:t>
        <a:bodyPr/>
        <a:lstStyle/>
        <a:p>
          <a:endParaRPr lang="pt-BR"/>
        </a:p>
      </dgm:t>
    </dgm:pt>
    <dgm:pt modelId="{FFCADA03-828C-4E8C-8A78-957D13B5644C}">
      <dgm:prSet phldrT="[Texto]"/>
      <dgm:spPr/>
      <dgm:t>
        <a:bodyPr/>
        <a:lstStyle/>
        <a:p>
          <a:r>
            <a:rPr lang="pt-BR" dirty="0" smtClean="0"/>
            <a:t>De que forma este produto vai ser instrumento para  formação em ECOSOL?</a:t>
          </a:r>
          <a:endParaRPr lang="pt-BR" dirty="0"/>
        </a:p>
      </dgm:t>
    </dgm:pt>
    <dgm:pt modelId="{30FC6707-DD72-45DD-B0E3-FA8D8D1B0CD4}" type="parTrans" cxnId="{0A2E8D6A-83E8-4375-BE90-D9BABFB74A9B}">
      <dgm:prSet/>
      <dgm:spPr/>
      <dgm:t>
        <a:bodyPr/>
        <a:lstStyle/>
        <a:p>
          <a:endParaRPr lang="pt-BR"/>
        </a:p>
      </dgm:t>
    </dgm:pt>
    <dgm:pt modelId="{39EE6AF0-1EC3-4A5A-AAB4-17BD37474022}" type="sibTrans" cxnId="{0A2E8D6A-83E8-4375-BE90-D9BABFB74A9B}">
      <dgm:prSet/>
      <dgm:spPr/>
      <dgm:t>
        <a:bodyPr/>
        <a:lstStyle/>
        <a:p>
          <a:endParaRPr lang="pt-BR"/>
        </a:p>
      </dgm:t>
    </dgm:pt>
    <dgm:pt modelId="{75482FFF-F885-4757-AB79-EB381119B13B}" type="pres">
      <dgm:prSet presAssocID="{97DA72DF-3523-4928-B36E-5B524499795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4D0BB7B6-A71D-4865-AFBD-BED01B44CAC9}" type="pres">
      <dgm:prSet presAssocID="{DAB199CE-F05B-471E-A7DA-ACD41B783E7E}" presName="root" presStyleCnt="0"/>
      <dgm:spPr/>
    </dgm:pt>
    <dgm:pt modelId="{AA9EE764-CE54-4C7A-A278-CA1F5BAF2065}" type="pres">
      <dgm:prSet presAssocID="{DAB199CE-F05B-471E-A7DA-ACD41B783E7E}" presName="rootComposite" presStyleCnt="0"/>
      <dgm:spPr/>
    </dgm:pt>
    <dgm:pt modelId="{7917390C-8AC5-484C-B2B0-7BC91C088555}" type="pres">
      <dgm:prSet presAssocID="{DAB199CE-F05B-471E-A7DA-ACD41B783E7E}" presName="rootText" presStyleLbl="node1" presStyleIdx="0" presStyleCnt="1" custScaleX="147654" custLinFactNeighborX="-2705" custLinFactNeighborY="-52699"/>
      <dgm:spPr/>
      <dgm:t>
        <a:bodyPr/>
        <a:lstStyle/>
        <a:p>
          <a:endParaRPr lang="pt-BR"/>
        </a:p>
      </dgm:t>
    </dgm:pt>
    <dgm:pt modelId="{B394F67F-8719-4359-A973-366AF555A04A}" type="pres">
      <dgm:prSet presAssocID="{DAB199CE-F05B-471E-A7DA-ACD41B783E7E}" presName="rootConnector" presStyleLbl="node1" presStyleIdx="0" presStyleCnt="1"/>
      <dgm:spPr/>
      <dgm:t>
        <a:bodyPr/>
        <a:lstStyle/>
        <a:p>
          <a:endParaRPr lang="pt-BR"/>
        </a:p>
      </dgm:t>
    </dgm:pt>
    <dgm:pt modelId="{CC1BB6AB-1C1D-4A6B-875A-CF389D9A98A4}" type="pres">
      <dgm:prSet presAssocID="{DAB199CE-F05B-471E-A7DA-ACD41B783E7E}" presName="childShape" presStyleCnt="0"/>
      <dgm:spPr/>
    </dgm:pt>
    <dgm:pt modelId="{1A4BB391-916F-4155-8FE2-A33B7669B3F2}" type="pres">
      <dgm:prSet presAssocID="{30FC6707-DD72-45DD-B0E3-FA8D8D1B0CD4}" presName="Name13" presStyleLbl="parChTrans1D2" presStyleIdx="0" presStyleCnt="1"/>
      <dgm:spPr/>
      <dgm:t>
        <a:bodyPr/>
        <a:lstStyle/>
        <a:p>
          <a:endParaRPr lang="pt-BR"/>
        </a:p>
      </dgm:t>
    </dgm:pt>
    <dgm:pt modelId="{B8DE30C5-3FF6-4EC7-8E7C-E20AC41C53C4}" type="pres">
      <dgm:prSet presAssocID="{FFCADA03-828C-4E8C-8A78-957D13B5644C}" presName="childText" presStyleLbl="bgAcc1" presStyleIdx="0" presStyleCnt="1" custScaleX="141388" custScaleY="163739" custLinFactNeighborX="1931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5B1A071A-4C94-44BB-A0C5-4806BFB2EA50}" type="presOf" srcId="{97DA72DF-3523-4928-B36E-5B5244997956}" destId="{75482FFF-F885-4757-AB79-EB381119B13B}" srcOrd="0" destOrd="0" presId="urn:microsoft.com/office/officeart/2005/8/layout/hierarchy3"/>
    <dgm:cxn modelId="{1CACBBDB-5095-40B0-875B-61F6C567C141}" type="presOf" srcId="{FFCADA03-828C-4E8C-8A78-957D13B5644C}" destId="{B8DE30C5-3FF6-4EC7-8E7C-E20AC41C53C4}" srcOrd="0" destOrd="0" presId="urn:microsoft.com/office/officeart/2005/8/layout/hierarchy3"/>
    <dgm:cxn modelId="{2A154B61-69C2-43BE-962E-4AFF9D849E89}" type="presOf" srcId="{DAB199CE-F05B-471E-A7DA-ACD41B783E7E}" destId="{B394F67F-8719-4359-A973-366AF555A04A}" srcOrd="1" destOrd="0" presId="urn:microsoft.com/office/officeart/2005/8/layout/hierarchy3"/>
    <dgm:cxn modelId="{FB41D4B5-F3F0-43D7-8300-91EAA31693E0}" type="presOf" srcId="{DAB199CE-F05B-471E-A7DA-ACD41B783E7E}" destId="{7917390C-8AC5-484C-B2B0-7BC91C088555}" srcOrd="0" destOrd="0" presId="urn:microsoft.com/office/officeart/2005/8/layout/hierarchy3"/>
    <dgm:cxn modelId="{8F056903-B3D5-4D61-A293-8B5E8FCBD36D}" srcId="{97DA72DF-3523-4928-B36E-5B5244997956}" destId="{DAB199CE-F05B-471E-A7DA-ACD41B783E7E}" srcOrd="0" destOrd="0" parTransId="{8D9B86DA-0CBA-4252-A099-89B704C5E458}" sibTransId="{7192FE76-D00F-4AF2-A8BF-4D47C2797EEF}"/>
    <dgm:cxn modelId="{14B670C1-74F1-4B02-B0F9-7CC912DCD79A}" type="presOf" srcId="{30FC6707-DD72-45DD-B0E3-FA8D8D1B0CD4}" destId="{1A4BB391-916F-4155-8FE2-A33B7669B3F2}" srcOrd="0" destOrd="0" presId="urn:microsoft.com/office/officeart/2005/8/layout/hierarchy3"/>
    <dgm:cxn modelId="{0A2E8D6A-83E8-4375-BE90-D9BABFB74A9B}" srcId="{DAB199CE-F05B-471E-A7DA-ACD41B783E7E}" destId="{FFCADA03-828C-4E8C-8A78-957D13B5644C}" srcOrd="0" destOrd="0" parTransId="{30FC6707-DD72-45DD-B0E3-FA8D8D1B0CD4}" sibTransId="{39EE6AF0-1EC3-4A5A-AAB4-17BD37474022}"/>
    <dgm:cxn modelId="{85B0159A-8E90-45C5-93A0-61FF77A2EB56}" type="presParOf" srcId="{75482FFF-F885-4757-AB79-EB381119B13B}" destId="{4D0BB7B6-A71D-4865-AFBD-BED01B44CAC9}" srcOrd="0" destOrd="0" presId="urn:microsoft.com/office/officeart/2005/8/layout/hierarchy3"/>
    <dgm:cxn modelId="{A752C65C-EA52-4EED-A0EC-02240EC9550C}" type="presParOf" srcId="{4D0BB7B6-A71D-4865-AFBD-BED01B44CAC9}" destId="{AA9EE764-CE54-4C7A-A278-CA1F5BAF2065}" srcOrd="0" destOrd="0" presId="urn:microsoft.com/office/officeart/2005/8/layout/hierarchy3"/>
    <dgm:cxn modelId="{7E4F7864-6BF6-46C9-ADF3-67932319558D}" type="presParOf" srcId="{AA9EE764-CE54-4C7A-A278-CA1F5BAF2065}" destId="{7917390C-8AC5-484C-B2B0-7BC91C088555}" srcOrd="0" destOrd="0" presId="urn:microsoft.com/office/officeart/2005/8/layout/hierarchy3"/>
    <dgm:cxn modelId="{DE9A94CD-5B1F-4AEB-B2C7-8261B8A7752A}" type="presParOf" srcId="{AA9EE764-CE54-4C7A-A278-CA1F5BAF2065}" destId="{B394F67F-8719-4359-A973-366AF555A04A}" srcOrd="1" destOrd="0" presId="urn:microsoft.com/office/officeart/2005/8/layout/hierarchy3"/>
    <dgm:cxn modelId="{A3B7DDE2-498E-41B6-A62F-7FE0DA31A97E}" type="presParOf" srcId="{4D0BB7B6-A71D-4865-AFBD-BED01B44CAC9}" destId="{CC1BB6AB-1C1D-4A6B-875A-CF389D9A98A4}" srcOrd="1" destOrd="0" presId="urn:microsoft.com/office/officeart/2005/8/layout/hierarchy3"/>
    <dgm:cxn modelId="{10E1EED2-DFF2-4BAB-8E3A-B0B8A58091B1}" type="presParOf" srcId="{CC1BB6AB-1C1D-4A6B-875A-CF389D9A98A4}" destId="{1A4BB391-916F-4155-8FE2-A33B7669B3F2}" srcOrd="0" destOrd="0" presId="urn:microsoft.com/office/officeart/2005/8/layout/hierarchy3"/>
    <dgm:cxn modelId="{80969F6A-F6AB-4B79-B956-7E45A7D4F65A}" type="presParOf" srcId="{CC1BB6AB-1C1D-4A6B-875A-CF389D9A98A4}" destId="{B8DE30C5-3FF6-4EC7-8E7C-E20AC41C53C4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15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8184691-8661-4DED-98F8-4C5D113F7C58}" type="doc">
      <dgm:prSet loTypeId="urn:microsoft.com/office/officeart/2005/8/layout/vList4" loCatId="picture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pt-BR"/>
        </a:p>
      </dgm:t>
    </dgm:pt>
    <dgm:pt modelId="{695E6B1D-1BE4-4C17-B598-18A2C70B7379}" type="pres">
      <dgm:prSet presAssocID="{A8184691-8661-4DED-98F8-4C5D113F7C58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</dgm:ptLst>
  <dgm:cxnLst>
    <dgm:cxn modelId="{16D1C435-FF2F-426B-9888-C0B57A424888}" type="presOf" srcId="{A8184691-8661-4DED-98F8-4C5D113F7C58}" destId="{695E6B1D-1BE4-4C17-B598-18A2C70B7379}" srcOrd="0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6FEADD9-F67D-41F5-BA4C-3C84956E7F46}" type="doc">
      <dgm:prSet loTypeId="urn:microsoft.com/office/officeart/2005/8/layout/vList5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74EE5CD8-078F-4590-BF9C-A341A294A016}">
      <dgm:prSet phldrT="[Text]" custT="1"/>
      <dgm:spPr/>
      <dgm:t>
        <a:bodyPr/>
        <a:lstStyle/>
        <a:p>
          <a:r>
            <a:rPr lang="pt-BR" sz="4400"/>
            <a:t>1</a:t>
          </a:r>
        </a:p>
      </dgm:t>
    </dgm:pt>
    <dgm:pt modelId="{BB568D76-3363-43D3-B00C-3359A643216C}" type="parTrans" cxnId="{F40F9561-0D4C-44CF-91EF-A92B1DBDE44B}">
      <dgm:prSet/>
      <dgm:spPr/>
      <dgm:t>
        <a:bodyPr/>
        <a:lstStyle/>
        <a:p>
          <a:endParaRPr lang="pt-BR" sz="3200"/>
        </a:p>
      </dgm:t>
    </dgm:pt>
    <dgm:pt modelId="{CF9FB981-E6ED-4440-AC98-4E4E2ABA2C55}" type="sibTrans" cxnId="{F40F9561-0D4C-44CF-91EF-A92B1DBDE44B}">
      <dgm:prSet/>
      <dgm:spPr/>
      <dgm:t>
        <a:bodyPr/>
        <a:lstStyle/>
        <a:p>
          <a:endParaRPr lang="pt-BR" sz="3200"/>
        </a:p>
      </dgm:t>
    </dgm:pt>
    <dgm:pt modelId="{AA046201-5C4D-445E-BF0B-5C6D2B0A1945}">
      <dgm:prSet phldrT="[Text]" custT="1"/>
      <dgm:spPr/>
      <dgm:t>
        <a:bodyPr/>
        <a:lstStyle/>
        <a:p>
          <a:r>
            <a:rPr lang="pt-BR" sz="4400"/>
            <a:t>2</a:t>
          </a:r>
        </a:p>
      </dgm:t>
    </dgm:pt>
    <dgm:pt modelId="{FE92FC33-5E0F-4302-9E80-A69E8ACDDE56}" type="parTrans" cxnId="{B8AF1086-D7BE-446F-9133-738B599E9A7D}">
      <dgm:prSet/>
      <dgm:spPr/>
      <dgm:t>
        <a:bodyPr/>
        <a:lstStyle/>
        <a:p>
          <a:endParaRPr lang="pt-BR" sz="3200"/>
        </a:p>
      </dgm:t>
    </dgm:pt>
    <dgm:pt modelId="{40767EFF-7D52-4469-ACEE-7D28E67337E2}" type="sibTrans" cxnId="{B8AF1086-D7BE-446F-9133-738B599E9A7D}">
      <dgm:prSet/>
      <dgm:spPr/>
      <dgm:t>
        <a:bodyPr/>
        <a:lstStyle/>
        <a:p>
          <a:endParaRPr lang="pt-BR" sz="3200"/>
        </a:p>
      </dgm:t>
    </dgm:pt>
    <dgm:pt modelId="{C59269D0-92A5-481C-BA64-727AFB0DD545}">
      <dgm:prSet phldrT="[Text]" custT="1"/>
      <dgm:spPr/>
      <dgm:t>
        <a:bodyPr/>
        <a:lstStyle/>
        <a:p>
          <a:r>
            <a:rPr lang="pt-PT" sz="3200" b="1" dirty="0" smtClean="0">
              <a:solidFill>
                <a:schemeClr val="tx1"/>
              </a:solidFill>
            </a:rPr>
            <a:t>Processos educativos.</a:t>
          </a:r>
          <a:endParaRPr lang="pt-BR" sz="3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12CC84D-092F-422A-AA24-A4619DBBB7BE}" type="parTrans" cxnId="{9071FB3B-D26B-4384-BD1A-80C12C62D02C}">
      <dgm:prSet/>
      <dgm:spPr/>
      <dgm:t>
        <a:bodyPr/>
        <a:lstStyle/>
        <a:p>
          <a:endParaRPr lang="pt-BR" sz="3200"/>
        </a:p>
      </dgm:t>
    </dgm:pt>
    <dgm:pt modelId="{266DE8E8-1339-41C4-B9A7-6148496C7FA9}" type="sibTrans" cxnId="{9071FB3B-D26B-4384-BD1A-80C12C62D02C}">
      <dgm:prSet/>
      <dgm:spPr/>
      <dgm:t>
        <a:bodyPr/>
        <a:lstStyle/>
        <a:p>
          <a:endParaRPr lang="pt-BR" sz="3200"/>
        </a:p>
      </dgm:t>
    </dgm:pt>
    <dgm:pt modelId="{D1776C8F-2B10-4075-8DF7-7F65AB725ED5}">
      <dgm:prSet phldrT="[Text]" custT="1"/>
      <dgm:spPr/>
      <dgm:t>
        <a:bodyPr/>
        <a:lstStyle/>
        <a:p>
          <a:r>
            <a:rPr lang="pt-BR" sz="4400" dirty="0"/>
            <a:t>3</a:t>
          </a:r>
        </a:p>
      </dgm:t>
    </dgm:pt>
    <dgm:pt modelId="{7291E740-3E17-41B3-99D3-1D67AE37CC3F}" type="parTrans" cxnId="{7077B78D-FCDC-4519-8416-DC357ACD5043}">
      <dgm:prSet/>
      <dgm:spPr/>
      <dgm:t>
        <a:bodyPr/>
        <a:lstStyle/>
        <a:p>
          <a:endParaRPr lang="pt-BR" sz="3200"/>
        </a:p>
      </dgm:t>
    </dgm:pt>
    <dgm:pt modelId="{88B75C29-8054-417D-BCE3-878A55118F6D}" type="sibTrans" cxnId="{7077B78D-FCDC-4519-8416-DC357ACD5043}">
      <dgm:prSet/>
      <dgm:spPr/>
      <dgm:t>
        <a:bodyPr/>
        <a:lstStyle/>
        <a:p>
          <a:endParaRPr lang="pt-BR" sz="3200"/>
        </a:p>
      </dgm:t>
    </dgm:pt>
    <dgm:pt modelId="{6BE4E373-0656-4EDC-821E-BE09C952B1F6}">
      <dgm:prSet phldrT="[Text]" custT="1"/>
      <dgm:spPr/>
      <dgm:t>
        <a:bodyPr/>
        <a:lstStyle/>
        <a:p>
          <a:r>
            <a:rPr lang="pt-PT" sz="3200" b="1" dirty="0" smtClean="0">
              <a:solidFill>
                <a:schemeClr val="tx1"/>
              </a:solidFill>
            </a:rPr>
            <a:t>Processo de construção da rede de educadores.</a:t>
          </a:r>
          <a:endParaRPr lang="pt-BR" sz="3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218063-BF94-4304-99BD-B3F7BA4D3C8F}" type="parTrans" cxnId="{119690D4-400B-468B-8BA0-5C9C9E2AFEAF}">
      <dgm:prSet/>
      <dgm:spPr/>
      <dgm:t>
        <a:bodyPr/>
        <a:lstStyle/>
        <a:p>
          <a:endParaRPr lang="pt-BR" sz="3200"/>
        </a:p>
      </dgm:t>
    </dgm:pt>
    <dgm:pt modelId="{E17B9BF1-2948-497F-8EC7-3BF734D839DB}" type="sibTrans" cxnId="{119690D4-400B-468B-8BA0-5C9C9E2AFEAF}">
      <dgm:prSet/>
      <dgm:spPr/>
      <dgm:t>
        <a:bodyPr/>
        <a:lstStyle/>
        <a:p>
          <a:endParaRPr lang="pt-BR" sz="3200"/>
        </a:p>
      </dgm:t>
    </dgm:pt>
    <dgm:pt modelId="{1E4D3931-0DBD-4211-A24A-6AF364284B1E}">
      <dgm:prSet phldrT="[Text]" custT="1"/>
      <dgm:spPr/>
      <dgm:t>
        <a:bodyPr/>
        <a:lstStyle/>
        <a:p>
          <a:pPr marL="280988" indent="-280988"/>
          <a:r>
            <a:rPr lang="pt-PT" sz="3200" b="1" dirty="0" smtClean="0">
              <a:solidFill>
                <a:schemeClr val="tx1"/>
              </a:solidFill>
            </a:rPr>
            <a:t>Formação de  formadores.</a:t>
          </a:r>
          <a:endParaRPr lang="pt-BR" sz="3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DAA3D9-7C63-4729-85B0-64C8AF644EEF}" type="sibTrans" cxnId="{63E4D827-0083-4625-9FD6-043D8D32091E}">
      <dgm:prSet/>
      <dgm:spPr/>
      <dgm:t>
        <a:bodyPr/>
        <a:lstStyle/>
        <a:p>
          <a:endParaRPr lang="pt-BR" sz="3200"/>
        </a:p>
      </dgm:t>
    </dgm:pt>
    <dgm:pt modelId="{FC93695B-FD0E-4353-B1FD-4328F4386DEC}" type="parTrans" cxnId="{63E4D827-0083-4625-9FD6-043D8D32091E}">
      <dgm:prSet/>
      <dgm:spPr/>
      <dgm:t>
        <a:bodyPr/>
        <a:lstStyle/>
        <a:p>
          <a:endParaRPr lang="pt-BR" sz="3200"/>
        </a:p>
      </dgm:t>
    </dgm:pt>
    <dgm:pt modelId="{0D3853FB-B35D-450A-9552-CF37B9048DF3}">
      <dgm:prSet phldrT="[Text]"/>
      <dgm:spPr/>
      <dgm:t>
        <a:bodyPr/>
        <a:lstStyle/>
        <a:p>
          <a:r>
            <a:rPr lang="pt-BR" dirty="0" smtClean="0"/>
            <a:t>4</a:t>
          </a:r>
          <a:endParaRPr lang="pt-BR" dirty="0"/>
        </a:p>
      </dgm:t>
    </dgm:pt>
    <dgm:pt modelId="{131CB0F1-C968-4E7E-B774-FFDB7358A326}" type="parTrans" cxnId="{778ED1A3-E87D-43D4-9D83-50559C2CA555}">
      <dgm:prSet/>
      <dgm:spPr/>
      <dgm:t>
        <a:bodyPr/>
        <a:lstStyle/>
        <a:p>
          <a:endParaRPr lang="pt-BR"/>
        </a:p>
      </dgm:t>
    </dgm:pt>
    <dgm:pt modelId="{716538B3-ED30-41D5-A32A-BFA41D2373F2}" type="sibTrans" cxnId="{778ED1A3-E87D-43D4-9D83-50559C2CA555}">
      <dgm:prSet/>
      <dgm:spPr/>
      <dgm:t>
        <a:bodyPr/>
        <a:lstStyle/>
        <a:p>
          <a:endParaRPr lang="pt-BR"/>
        </a:p>
      </dgm:t>
    </dgm:pt>
    <dgm:pt modelId="{6FA49BD1-6B46-4B65-B831-623EEA113A56}">
      <dgm:prSet phldrT="[Text]"/>
      <dgm:spPr/>
      <dgm:t>
        <a:bodyPr/>
        <a:lstStyle/>
        <a:p>
          <a:r>
            <a:rPr lang="pt-PT" b="1" dirty="0" smtClean="0">
              <a:solidFill>
                <a:schemeClr val="tx1"/>
              </a:solidFill>
            </a:rPr>
            <a:t>As discussões não foram esgotadas.</a:t>
          </a:r>
          <a:endParaRPr lang="pt-BR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C10C9E2-4F55-487D-B290-FF9115963F47}" type="parTrans" cxnId="{4561520E-5019-48FB-AF92-B4464CF1A98C}">
      <dgm:prSet/>
      <dgm:spPr/>
      <dgm:t>
        <a:bodyPr/>
        <a:lstStyle/>
        <a:p>
          <a:endParaRPr lang="pt-BR"/>
        </a:p>
      </dgm:t>
    </dgm:pt>
    <dgm:pt modelId="{5F54A4BA-F87B-4EF0-9957-07CCF085A9AA}" type="sibTrans" cxnId="{4561520E-5019-48FB-AF92-B4464CF1A98C}">
      <dgm:prSet/>
      <dgm:spPr/>
      <dgm:t>
        <a:bodyPr/>
        <a:lstStyle/>
        <a:p>
          <a:endParaRPr lang="pt-BR"/>
        </a:p>
      </dgm:t>
    </dgm:pt>
    <dgm:pt modelId="{938FC9A7-4EA2-4F1D-A683-7A529A2B371C}">
      <dgm:prSet/>
      <dgm:spPr/>
      <dgm:t>
        <a:bodyPr/>
        <a:lstStyle/>
        <a:p>
          <a:r>
            <a:rPr lang="pt-PT" b="1" dirty="0" smtClean="0">
              <a:solidFill>
                <a:schemeClr val="tx1"/>
              </a:solidFill>
            </a:rPr>
            <a:t>Não existe um consenso sobre alguns conceitos como eixo e  objeto.</a:t>
          </a:r>
          <a:endParaRPr lang="pt-BR" dirty="0">
            <a:solidFill>
              <a:schemeClr val="tx1"/>
            </a:solidFill>
          </a:endParaRPr>
        </a:p>
      </dgm:t>
    </dgm:pt>
    <dgm:pt modelId="{2D0D5DBE-02F8-4F6F-A9A9-799E4D58939C}" type="parTrans" cxnId="{79374418-3DCC-452C-AAC6-C0CF7B735A7B}">
      <dgm:prSet/>
      <dgm:spPr/>
      <dgm:t>
        <a:bodyPr/>
        <a:lstStyle/>
        <a:p>
          <a:endParaRPr lang="pt-BR"/>
        </a:p>
      </dgm:t>
    </dgm:pt>
    <dgm:pt modelId="{8B24902E-AC8B-4093-BF2D-2894C1E948FF}" type="sibTrans" cxnId="{79374418-3DCC-452C-AAC6-C0CF7B735A7B}">
      <dgm:prSet/>
      <dgm:spPr/>
      <dgm:t>
        <a:bodyPr/>
        <a:lstStyle/>
        <a:p>
          <a:endParaRPr lang="pt-BR"/>
        </a:p>
      </dgm:t>
    </dgm:pt>
    <dgm:pt modelId="{AAE7A1E6-6847-453D-B55B-8A82BF138C1D}" type="pres">
      <dgm:prSet presAssocID="{F6FEADD9-F67D-41F5-BA4C-3C84956E7F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C4407577-18A2-46E0-8805-2838042EB67A}" type="pres">
      <dgm:prSet presAssocID="{74EE5CD8-078F-4590-BF9C-A341A294A016}" presName="linNode" presStyleCnt="0"/>
      <dgm:spPr/>
      <dgm:t>
        <a:bodyPr/>
        <a:lstStyle/>
        <a:p>
          <a:endParaRPr lang="pt-BR"/>
        </a:p>
      </dgm:t>
    </dgm:pt>
    <dgm:pt modelId="{7E429971-BC57-430F-BB25-C0574E5E39E3}" type="pres">
      <dgm:prSet presAssocID="{74EE5CD8-078F-4590-BF9C-A341A294A016}" presName="parentText" presStyleLbl="node1" presStyleIdx="0" presStyleCnt="4" custLinFactNeighborY="-15667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pt-BR"/>
        </a:p>
      </dgm:t>
    </dgm:pt>
    <dgm:pt modelId="{D54B1729-BC98-42C1-9C6C-D65DCBA4358F}" type="pres">
      <dgm:prSet presAssocID="{74EE5CD8-078F-4590-BF9C-A341A294A016}" presName="descendantText" presStyleLbl="alignAccFollowNode1" presStyleIdx="0" presStyleCnt="4" custScaleX="25963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pt-BR"/>
        </a:p>
      </dgm:t>
    </dgm:pt>
    <dgm:pt modelId="{AB8574CC-D4F2-4555-AEE3-F4EE58B11D03}" type="pres">
      <dgm:prSet presAssocID="{CF9FB981-E6ED-4440-AC98-4E4E2ABA2C55}" presName="sp" presStyleCnt="0"/>
      <dgm:spPr/>
      <dgm:t>
        <a:bodyPr/>
        <a:lstStyle/>
        <a:p>
          <a:endParaRPr lang="pt-BR"/>
        </a:p>
      </dgm:t>
    </dgm:pt>
    <dgm:pt modelId="{85B8F607-FDD8-476A-ADBE-E1250824F294}" type="pres">
      <dgm:prSet presAssocID="{AA046201-5C4D-445E-BF0B-5C6D2B0A1945}" presName="linNode" presStyleCnt="0"/>
      <dgm:spPr/>
      <dgm:t>
        <a:bodyPr/>
        <a:lstStyle/>
        <a:p>
          <a:endParaRPr lang="pt-BR"/>
        </a:p>
      </dgm:t>
    </dgm:pt>
    <dgm:pt modelId="{C04276DC-EE64-470A-B8BC-09067B8045FA}" type="pres">
      <dgm:prSet presAssocID="{AA046201-5C4D-445E-BF0B-5C6D2B0A1945}" presName="parentText" presStyleLbl="node1" presStyleIdx="1" presStyleCnt="4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pt-BR"/>
        </a:p>
      </dgm:t>
    </dgm:pt>
    <dgm:pt modelId="{B37A5355-225B-4C6F-AED7-6C620F99EECC}" type="pres">
      <dgm:prSet presAssocID="{AA046201-5C4D-445E-BF0B-5C6D2B0A1945}" presName="descendantText" presStyleLbl="alignAccFollowNode1" presStyleIdx="1" presStyleCnt="4" custScaleX="25963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pt-BR"/>
        </a:p>
      </dgm:t>
    </dgm:pt>
    <dgm:pt modelId="{5ACAA866-A8A8-4183-97B5-CEEAB1525C60}" type="pres">
      <dgm:prSet presAssocID="{40767EFF-7D52-4469-ACEE-7D28E67337E2}" presName="sp" presStyleCnt="0"/>
      <dgm:spPr/>
      <dgm:t>
        <a:bodyPr/>
        <a:lstStyle/>
        <a:p>
          <a:endParaRPr lang="pt-BR"/>
        </a:p>
      </dgm:t>
    </dgm:pt>
    <dgm:pt modelId="{477213BE-9E91-4950-8451-7F60796F47F4}" type="pres">
      <dgm:prSet presAssocID="{D1776C8F-2B10-4075-8DF7-7F65AB725ED5}" presName="linNode" presStyleCnt="0"/>
      <dgm:spPr/>
      <dgm:t>
        <a:bodyPr/>
        <a:lstStyle/>
        <a:p>
          <a:endParaRPr lang="pt-BR"/>
        </a:p>
      </dgm:t>
    </dgm:pt>
    <dgm:pt modelId="{F5034101-5B7D-4FE7-B47A-5A48CF39606B}" type="pres">
      <dgm:prSet presAssocID="{D1776C8F-2B10-4075-8DF7-7F65AB725ED5}" presName="parentText" presStyleLbl="node1" presStyleIdx="2" presStyleCnt="4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pt-BR"/>
        </a:p>
      </dgm:t>
    </dgm:pt>
    <dgm:pt modelId="{C7C3E6FD-D83F-4BDA-907E-B5EE041DA931}" type="pres">
      <dgm:prSet presAssocID="{D1776C8F-2B10-4075-8DF7-7F65AB725ED5}" presName="descendantText" presStyleLbl="alignAccFollowNode1" presStyleIdx="2" presStyleCnt="4" custScaleX="259632" custLinFactNeighborY="52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pt-BR"/>
        </a:p>
      </dgm:t>
    </dgm:pt>
    <dgm:pt modelId="{D6621FDF-CF09-435A-A27A-E40A6AF5AC85}" type="pres">
      <dgm:prSet presAssocID="{88B75C29-8054-417D-BCE3-878A55118F6D}" presName="sp" presStyleCnt="0"/>
      <dgm:spPr/>
    </dgm:pt>
    <dgm:pt modelId="{15CD6D1E-0FF7-4EDB-8843-E07B673D1317}" type="pres">
      <dgm:prSet presAssocID="{0D3853FB-B35D-450A-9552-CF37B9048DF3}" presName="linNode" presStyleCnt="0"/>
      <dgm:spPr/>
    </dgm:pt>
    <dgm:pt modelId="{69BF630A-3FD4-4421-8F04-9ACE610FD2DA}" type="pres">
      <dgm:prSet presAssocID="{0D3853FB-B35D-450A-9552-CF37B9048DF3}" presName="parentText" presStyleLbl="node1" presStyleIdx="3" presStyleCnt="4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pt-BR"/>
        </a:p>
      </dgm:t>
    </dgm:pt>
    <dgm:pt modelId="{7BB88A44-F751-4981-93F0-3DEE718767D1}" type="pres">
      <dgm:prSet presAssocID="{0D3853FB-B35D-450A-9552-CF37B9048DF3}" presName="descendantText" presStyleLbl="alignAccFollowNode1" presStyleIdx="3" presStyleCnt="4" custScaleX="259632" custLinFactNeighborY="52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pt-BR"/>
        </a:p>
      </dgm:t>
    </dgm:pt>
  </dgm:ptLst>
  <dgm:cxnLst>
    <dgm:cxn modelId="{7077B78D-FCDC-4519-8416-DC357ACD5043}" srcId="{F6FEADD9-F67D-41F5-BA4C-3C84956E7F46}" destId="{D1776C8F-2B10-4075-8DF7-7F65AB725ED5}" srcOrd="2" destOrd="0" parTransId="{7291E740-3E17-41B3-99D3-1D67AE37CC3F}" sibTransId="{88B75C29-8054-417D-BCE3-878A55118F6D}"/>
    <dgm:cxn modelId="{998FC448-B440-4473-B059-9FE0A2921250}" type="presOf" srcId="{C59269D0-92A5-481C-BA64-727AFB0DD545}" destId="{B37A5355-225B-4C6F-AED7-6C620F99EECC}" srcOrd="0" destOrd="0" presId="urn:microsoft.com/office/officeart/2005/8/layout/vList5"/>
    <dgm:cxn modelId="{D42289CC-1EE0-45A4-95CE-A8B80FE28392}" type="presOf" srcId="{6FA49BD1-6B46-4B65-B831-623EEA113A56}" destId="{7BB88A44-F751-4981-93F0-3DEE718767D1}" srcOrd="0" destOrd="0" presId="urn:microsoft.com/office/officeart/2005/8/layout/vList5"/>
    <dgm:cxn modelId="{5E3DF979-7D77-4CB1-8A03-6BA7D4B6CAC1}" type="presOf" srcId="{AA046201-5C4D-445E-BF0B-5C6D2B0A1945}" destId="{C04276DC-EE64-470A-B8BC-09067B8045FA}" srcOrd="0" destOrd="0" presId="urn:microsoft.com/office/officeart/2005/8/layout/vList5"/>
    <dgm:cxn modelId="{63E4D827-0083-4625-9FD6-043D8D32091E}" srcId="{74EE5CD8-078F-4590-BF9C-A341A294A016}" destId="{1E4D3931-0DBD-4211-A24A-6AF364284B1E}" srcOrd="0" destOrd="0" parTransId="{FC93695B-FD0E-4353-B1FD-4328F4386DEC}" sibTransId="{CADAA3D9-7C63-4729-85B0-64C8AF644EEF}"/>
    <dgm:cxn modelId="{E3375527-E973-4EC2-8558-62081C9C6864}" type="presOf" srcId="{F6FEADD9-F67D-41F5-BA4C-3C84956E7F46}" destId="{AAE7A1E6-6847-453D-B55B-8A82BF138C1D}" srcOrd="0" destOrd="0" presId="urn:microsoft.com/office/officeart/2005/8/layout/vList5"/>
    <dgm:cxn modelId="{5E8E03EA-CDAE-4A23-9017-C93EEF2BDBDD}" type="presOf" srcId="{D1776C8F-2B10-4075-8DF7-7F65AB725ED5}" destId="{F5034101-5B7D-4FE7-B47A-5A48CF39606B}" srcOrd="0" destOrd="0" presId="urn:microsoft.com/office/officeart/2005/8/layout/vList5"/>
    <dgm:cxn modelId="{9071FB3B-D26B-4384-BD1A-80C12C62D02C}" srcId="{AA046201-5C4D-445E-BF0B-5C6D2B0A1945}" destId="{C59269D0-92A5-481C-BA64-727AFB0DD545}" srcOrd="0" destOrd="0" parTransId="{312CC84D-092F-422A-AA24-A4619DBBB7BE}" sibTransId="{266DE8E8-1339-41C4-B9A7-6148496C7FA9}"/>
    <dgm:cxn modelId="{F40F9561-0D4C-44CF-91EF-A92B1DBDE44B}" srcId="{F6FEADD9-F67D-41F5-BA4C-3C84956E7F46}" destId="{74EE5CD8-078F-4590-BF9C-A341A294A016}" srcOrd="0" destOrd="0" parTransId="{BB568D76-3363-43D3-B00C-3359A643216C}" sibTransId="{CF9FB981-E6ED-4440-AC98-4E4E2ABA2C55}"/>
    <dgm:cxn modelId="{79374418-3DCC-452C-AAC6-C0CF7B735A7B}" srcId="{0D3853FB-B35D-450A-9552-CF37B9048DF3}" destId="{938FC9A7-4EA2-4F1D-A683-7A529A2B371C}" srcOrd="1" destOrd="0" parTransId="{2D0D5DBE-02F8-4F6F-A9A9-799E4D58939C}" sibTransId="{8B24902E-AC8B-4093-BF2D-2894C1E948FF}"/>
    <dgm:cxn modelId="{0F07B37A-F79F-441F-A1AE-6DF7B2D06E9D}" type="presOf" srcId="{938FC9A7-4EA2-4F1D-A683-7A529A2B371C}" destId="{7BB88A44-F751-4981-93F0-3DEE718767D1}" srcOrd="0" destOrd="1" presId="urn:microsoft.com/office/officeart/2005/8/layout/vList5"/>
    <dgm:cxn modelId="{778ED1A3-E87D-43D4-9D83-50559C2CA555}" srcId="{F6FEADD9-F67D-41F5-BA4C-3C84956E7F46}" destId="{0D3853FB-B35D-450A-9552-CF37B9048DF3}" srcOrd="3" destOrd="0" parTransId="{131CB0F1-C968-4E7E-B774-FFDB7358A326}" sibTransId="{716538B3-ED30-41D5-A32A-BFA41D2373F2}"/>
    <dgm:cxn modelId="{3CD3C879-1FFB-4F49-9C11-20B1E26C2CA9}" type="presOf" srcId="{6BE4E373-0656-4EDC-821E-BE09C952B1F6}" destId="{C7C3E6FD-D83F-4BDA-907E-B5EE041DA931}" srcOrd="0" destOrd="0" presId="urn:microsoft.com/office/officeart/2005/8/layout/vList5"/>
    <dgm:cxn modelId="{119690D4-400B-468B-8BA0-5C9C9E2AFEAF}" srcId="{D1776C8F-2B10-4075-8DF7-7F65AB725ED5}" destId="{6BE4E373-0656-4EDC-821E-BE09C952B1F6}" srcOrd="0" destOrd="0" parTransId="{34218063-BF94-4304-99BD-B3F7BA4D3C8F}" sibTransId="{E17B9BF1-2948-497F-8EC7-3BF734D839DB}"/>
    <dgm:cxn modelId="{B8AF1086-D7BE-446F-9133-738B599E9A7D}" srcId="{F6FEADD9-F67D-41F5-BA4C-3C84956E7F46}" destId="{AA046201-5C4D-445E-BF0B-5C6D2B0A1945}" srcOrd="1" destOrd="0" parTransId="{FE92FC33-5E0F-4302-9E80-A69E8ACDDE56}" sibTransId="{40767EFF-7D52-4469-ACEE-7D28E67337E2}"/>
    <dgm:cxn modelId="{4561520E-5019-48FB-AF92-B4464CF1A98C}" srcId="{0D3853FB-B35D-450A-9552-CF37B9048DF3}" destId="{6FA49BD1-6B46-4B65-B831-623EEA113A56}" srcOrd="0" destOrd="0" parTransId="{FC10C9E2-4F55-487D-B290-FF9115963F47}" sibTransId="{5F54A4BA-F87B-4EF0-9957-07CCF085A9AA}"/>
    <dgm:cxn modelId="{E8138DBC-9154-4244-8AD1-4DF22BE9391A}" type="presOf" srcId="{0D3853FB-B35D-450A-9552-CF37B9048DF3}" destId="{69BF630A-3FD4-4421-8F04-9ACE610FD2DA}" srcOrd="0" destOrd="0" presId="urn:microsoft.com/office/officeart/2005/8/layout/vList5"/>
    <dgm:cxn modelId="{A1796D0E-0448-48E6-B164-DEB7B3B24AB7}" type="presOf" srcId="{1E4D3931-0DBD-4211-A24A-6AF364284B1E}" destId="{D54B1729-BC98-42C1-9C6C-D65DCBA4358F}" srcOrd="0" destOrd="0" presId="urn:microsoft.com/office/officeart/2005/8/layout/vList5"/>
    <dgm:cxn modelId="{9075878B-2554-4093-8492-3937D4070311}" type="presOf" srcId="{74EE5CD8-078F-4590-BF9C-A341A294A016}" destId="{7E429971-BC57-430F-BB25-C0574E5E39E3}" srcOrd="0" destOrd="0" presId="urn:microsoft.com/office/officeart/2005/8/layout/vList5"/>
    <dgm:cxn modelId="{E1C2F7EB-7400-4D4D-A480-C5E2F9642C4B}" type="presParOf" srcId="{AAE7A1E6-6847-453D-B55B-8A82BF138C1D}" destId="{C4407577-18A2-46E0-8805-2838042EB67A}" srcOrd="0" destOrd="0" presId="urn:microsoft.com/office/officeart/2005/8/layout/vList5"/>
    <dgm:cxn modelId="{7EA40C16-4D24-4F98-8F5E-E3CAF61F3BA9}" type="presParOf" srcId="{C4407577-18A2-46E0-8805-2838042EB67A}" destId="{7E429971-BC57-430F-BB25-C0574E5E39E3}" srcOrd="0" destOrd="0" presId="urn:microsoft.com/office/officeart/2005/8/layout/vList5"/>
    <dgm:cxn modelId="{6FC66E3F-F83A-460B-A467-159478034355}" type="presParOf" srcId="{C4407577-18A2-46E0-8805-2838042EB67A}" destId="{D54B1729-BC98-42C1-9C6C-D65DCBA4358F}" srcOrd="1" destOrd="0" presId="urn:microsoft.com/office/officeart/2005/8/layout/vList5"/>
    <dgm:cxn modelId="{4375FAB2-3D53-4E85-8CC0-C549834B29B6}" type="presParOf" srcId="{AAE7A1E6-6847-453D-B55B-8A82BF138C1D}" destId="{AB8574CC-D4F2-4555-AEE3-F4EE58B11D03}" srcOrd="1" destOrd="0" presId="urn:microsoft.com/office/officeart/2005/8/layout/vList5"/>
    <dgm:cxn modelId="{46E70B43-6CC6-492B-B6D6-0ED0475B4E15}" type="presParOf" srcId="{AAE7A1E6-6847-453D-B55B-8A82BF138C1D}" destId="{85B8F607-FDD8-476A-ADBE-E1250824F294}" srcOrd="2" destOrd="0" presId="urn:microsoft.com/office/officeart/2005/8/layout/vList5"/>
    <dgm:cxn modelId="{6B6F7AC1-CC75-4958-A0DA-3927135784B5}" type="presParOf" srcId="{85B8F607-FDD8-476A-ADBE-E1250824F294}" destId="{C04276DC-EE64-470A-B8BC-09067B8045FA}" srcOrd="0" destOrd="0" presId="urn:microsoft.com/office/officeart/2005/8/layout/vList5"/>
    <dgm:cxn modelId="{C739B635-8064-4082-A70A-CF84710A4566}" type="presParOf" srcId="{85B8F607-FDD8-476A-ADBE-E1250824F294}" destId="{B37A5355-225B-4C6F-AED7-6C620F99EECC}" srcOrd="1" destOrd="0" presId="urn:microsoft.com/office/officeart/2005/8/layout/vList5"/>
    <dgm:cxn modelId="{357BF1A0-F1C1-4FFE-B7EC-686D5D2EC853}" type="presParOf" srcId="{AAE7A1E6-6847-453D-B55B-8A82BF138C1D}" destId="{5ACAA866-A8A8-4183-97B5-CEEAB1525C60}" srcOrd="3" destOrd="0" presId="urn:microsoft.com/office/officeart/2005/8/layout/vList5"/>
    <dgm:cxn modelId="{4B0A6D21-B6A0-40F9-9C6B-41EE75EB221A}" type="presParOf" srcId="{AAE7A1E6-6847-453D-B55B-8A82BF138C1D}" destId="{477213BE-9E91-4950-8451-7F60796F47F4}" srcOrd="4" destOrd="0" presId="urn:microsoft.com/office/officeart/2005/8/layout/vList5"/>
    <dgm:cxn modelId="{7C8E9F92-F4F2-44B3-A237-02CC50A10979}" type="presParOf" srcId="{477213BE-9E91-4950-8451-7F60796F47F4}" destId="{F5034101-5B7D-4FE7-B47A-5A48CF39606B}" srcOrd="0" destOrd="0" presId="urn:microsoft.com/office/officeart/2005/8/layout/vList5"/>
    <dgm:cxn modelId="{EAEC2A6E-CEBC-4DCA-AF3F-9652C2A9AE25}" type="presParOf" srcId="{477213BE-9E91-4950-8451-7F60796F47F4}" destId="{C7C3E6FD-D83F-4BDA-907E-B5EE041DA931}" srcOrd="1" destOrd="0" presId="urn:microsoft.com/office/officeart/2005/8/layout/vList5"/>
    <dgm:cxn modelId="{790DEFF7-B706-43A1-AB9A-FC5EF72EAD77}" type="presParOf" srcId="{AAE7A1E6-6847-453D-B55B-8A82BF138C1D}" destId="{D6621FDF-CF09-435A-A27A-E40A6AF5AC85}" srcOrd="5" destOrd="0" presId="urn:microsoft.com/office/officeart/2005/8/layout/vList5"/>
    <dgm:cxn modelId="{E8B5F41F-1080-40AE-9307-E007264C8AA4}" type="presParOf" srcId="{AAE7A1E6-6847-453D-B55B-8A82BF138C1D}" destId="{15CD6D1E-0FF7-4EDB-8843-E07B673D1317}" srcOrd="6" destOrd="0" presId="urn:microsoft.com/office/officeart/2005/8/layout/vList5"/>
    <dgm:cxn modelId="{1882B4FE-E31E-4424-B509-C439FFDC3A63}" type="presParOf" srcId="{15CD6D1E-0FF7-4EDB-8843-E07B673D1317}" destId="{69BF630A-3FD4-4421-8F04-9ACE610FD2DA}" srcOrd="0" destOrd="0" presId="urn:microsoft.com/office/officeart/2005/8/layout/vList5"/>
    <dgm:cxn modelId="{0F83C2A4-921F-4911-9C3A-C5A8EB8EFCD4}" type="presParOf" srcId="{15CD6D1E-0FF7-4EDB-8843-E07B673D1317}" destId="{7BB88A44-F751-4981-93F0-3DEE718767D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</a:defRPr>
            </a:lvl1pPr>
          </a:lstStyle>
          <a:p>
            <a:pPr>
              <a:defRPr/>
            </a:pPr>
            <a:fld id="{0E49ED91-F557-4B8A-AAB9-65B9D3B615C5}" type="datetimeFigureOut">
              <a:rPr/>
              <a:pPr>
                <a:defRPr/>
              </a:pPr>
              <a:t>22/10/2010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</a:defRPr>
            </a:lvl1pPr>
          </a:lstStyle>
          <a:p>
            <a:pPr>
              <a:defRPr/>
            </a:pPr>
            <a:fld id="{8332E247-5755-4F7F-A75C-FC9FA752EC8A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</a:defRPr>
            </a:lvl1pPr>
          </a:lstStyle>
          <a:p>
            <a:pPr>
              <a:defRPr/>
            </a:pPr>
            <a:fld id="{3283E34B-70B0-4AC0-8F24-BE4081EF4590}" type="datetimeFigureOut">
              <a:rPr/>
              <a:pPr>
                <a:defRPr/>
              </a:pPr>
              <a:t>22/10/2010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</a:defRPr>
            </a:lvl1pPr>
          </a:lstStyle>
          <a:p>
            <a:pPr>
              <a:defRPr/>
            </a:pPr>
            <a:fld id="{8EA0D86B-CD2E-4BD4-9D1B-4D72058B0050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B90D409-CC9A-4F44-B9DC-0C34A90BB95E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spcBef>
                <a:spcPct val="0"/>
              </a:spcBef>
            </a:pPr>
            <a:endParaRPr smtClean="0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47967F-ADDD-49EF-8272-8431E257EF89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7D956-0CB4-4D4A-8DEB-6DB0BDA57F74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99A8605-3A1B-40AB-8ECE-DAA90DC9C550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99C6BFB-6CC5-4232-A835-2A82BCD81C03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E1BC412-86E1-4FC2-AD4F-9D21BE2611B7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524F0B-C14C-41C2-A484-8B6234507E1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917F44-FF62-4E3A-88B4-0803386F24B6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C137060-229C-4E41-B09E-D99E3D573958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EB0D99-63C3-486A-B745-20F82AECF764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430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D160E9D-BB61-411B-942A-6CFD2E896132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4505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92E370-1603-4A6F-9F21-561253D20DF7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4710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FFDA0F6-C344-4A0E-81AE-047EBE65948B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4915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96ADEF3-8A4E-4D77-84B0-D6E96A69CAF5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5120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4A69FEF-79A1-4F04-A690-F4EEE1AD9390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5325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58AFACF-C5B7-4384-847F-DF7B9892D3E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5529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A8AB18E-BF0E-407F-B5B8-051E14A4EAC4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5734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F03A6F4-73EB-4766-ABAF-F331C2BB34A2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5939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CC4FCDE-4E49-4FC2-950D-F2C5605E3B82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6144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922779-9B5C-4988-8662-F4701430282E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6349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8C2F574-9B97-43F8-A0E0-1EFF88857EEF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92ADB0-0AA4-4C02-A4F4-468D9A0889E9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2863" y="0"/>
            <a:ext cx="9101137" cy="688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1588"/>
            <a:ext cx="37211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 eaLnBrk="1" latinLnBrk="0" hangingPunct="1">
              <a:defRPr kumimoji="0" lang="pt-BR"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/>
              <a:t>Clique para editar o estilo do título mestre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 eaLnBrk="1" latinLnBrk="0" hangingPunct="1">
              <a:buNone/>
              <a:defRPr kumimoji="0" lang="pt-BR"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858000" y="5105400"/>
            <a:ext cx="1828800" cy="990600"/>
          </a:xfrm>
        </p:spPr>
        <p:txBody>
          <a:bodyPr rtlCol="0">
            <a:normAutofit/>
          </a:bodyPr>
          <a:lstStyle>
            <a:lvl1pPr marL="0" indent="0" algn="ctr" eaLnBrk="1" latinLnBrk="0" hangingPunct="1">
              <a:buNone/>
              <a:defRPr kumimoji="0" lang="pt-BR" sz="2000" baseline="0"/>
            </a:lvl1pPr>
          </a:lstStyle>
          <a:p>
            <a:pPr lvl="0"/>
            <a:r>
              <a:rPr lang="en-US" noProof="0"/>
              <a:t>Clique no ícone para adicionar uma imagem</a:t>
            </a:r>
            <a:endParaRPr lang="pt-BR" noProof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2863" y="0"/>
            <a:ext cx="9101137" cy="688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-15875" y="0"/>
            <a:ext cx="917257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3048000"/>
            <a:ext cx="4343400" cy="1362075"/>
          </a:xfrm>
        </p:spPr>
        <p:txBody>
          <a:bodyPr anchor="b"/>
          <a:lstStyle>
            <a:lvl1pPr algn="l" eaLnBrk="1" latinLnBrk="0" hangingPunct="1">
              <a:defRPr kumimoji="0" lang="pt-BR" sz="4000"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/>
              <a:t>Clique para editar o estilo do título mestre</a:t>
            </a:r>
            <a:endParaRPr lang="pt-BR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781800" y="5334000"/>
            <a:ext cx="2133600" cy="990600"/>
          </a:xfrm>
        </p:spPr>
        <p:txBody>
          <a:bodyPr rtlCol="0">
            <a:normAutofit/>
          </a:bodyPr>
          <a:lstStyle>
            <a:lvl1pPr marL="0" indent="0" algn="ctr" eaLnBrk="1" latinLnBrk="0" hangingPunct="1">
              <a:buNone/>
              <a:defRPr kumimoji="0" lang="pt-BR" sz="1800"/>
            </a:lvl1pPr>
          </a:lstStyle>
          <a:p>
            <a:pPr lvl="0"/>
            <a:r>
              <a:rPr lang="en-US" noProof="0"/>
              <a:t>Clique no ícone para adicionar uma imagem</a:t>
            </a:r>
            <a:endParaRPr lang="pt-BR" noProof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FBA15E-4C8D-4215-8F87-E6436DC66807}" type="datetimeFigureOut">
              <a:rPr/>
              <a:pPr>
                <a:defRPr/>
              </a:pPr>
              <a:t>22/10/2010</a:t>
            </a:fld>
            <a:endParaRPr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1BBD46-22CD-4BA4-9A86-4E1AF2C960C0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69632"/>
            <a:ext cx="8077200" cy="1143000"/>
          </a:xfrm>
        </p:spPr>
        <p:txBody>
          <a:bodyPr/>
          <a:lstStyle>
            <a:lvl1pPr algn="l" eaLnBrk="1" latinLnBrk="0" hangingPunct="1">
              <a:defRPr kumimoji="0" lang="pt-BR"/>
            </a:lvl1pPr>
          </a:lstStyle>
          <a:p>
            <a:r>
              <a:rPr lang="en-US"/>
              <a:t>Clique para editar o estilo do título mestre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 eaLnBrk="1" latinLnBrk="0" hangingPunct="1">
              <a:defRPr kumimoji="0" lang="pt-BR" sz="3200">
                <a:latin typeface="+mn-lt"/>
              </a:defRPr>
            </a:lvl1pPr>
            <a:lvl2pPr eaLnBrk="1" latinLnBrk="0" hangingPunct="1">
              <a:defRPr kumimoji="0" lang="pt-BR" sz="2800">
                <a:latin typeface="+mn-lt"/>
              </a:defRPr>
            </a:lvl2pPr>
            <a:lvl3pPr eaLnBrk="1" latinLnBrk="0" hangingPunct="1">
              <a:defRPr kumimoji="0" lang="pt-BR" sz="2400">
                <a:latin typeface="+mn-lt"/>
              </a:defRPr>
            </a:lvl3pPr>
            <a:lvl4pPr eaLnBrk="1" latinLnBrk="0" hangingPunct="1">
              <a:defRPr kumimoji="0" lang="pt-BR" sz="2400">
                <a:latin typeface="+mn-lt"/>
              </a:defRPr>
            </a:lvl4pPr>
            <a:lvl5pPr eaLnBrk="1" latinLnBrk="0" hangingPunct="1">
              <a:defRPr kumimoji="0" lang="pt-BR" sz="2400">
                <a:latin typeface="+mn-lt"/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5C23F-C30D-44D5-94C2-22CB0B100BC2}" type="datetimeFigureOut">
              <a:rPr/>
              <a:pPr>
                <a:defRPr/>
              </a:pPr>
              <a:t>22/10/2010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2F20A-8802-4FE0-92D3-7C66387B39F8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4038600" cy="4525963"/>
          </a:xfrm>
        </p:spPr>
        <p:txBody>
          <a:bodyPr/>
          <a:lstStyle>
            <a:lvl1pPr eaLnBrk="1" latinLnBrk="0" hangingPunct="1">
              <a:defRPr kumimoji="0" lang="pt-BR" sz="2800"/>
            </a:lvl1pPr>
            <a:lvl2pPr eaLnBrk="1" latinLnBrk="0" hangingPunct="1">
              <a:defRPr kumimoji="0" lang="pt-BR" sz="2400"/>
            </a:lvl2pPr>
            <a:lvl3pPr eaLnBrk="1" latinLnBrk="0" hangingPunct="1">
              <a:defRPr kumimoji="0" lang="pt-BR" sz="2000"/>
            </a:lvl3pPr>
            <a:lvl4pPr eaLnBrk="1" latinLnBrk="0" hangingPunct="1">
              <a:defRPr kumimoji="0" lang="pt-BR" sz="1800"/>
            </a:lvl4pPr>
            <a:lvl5pPr eaLnBrk="1" latinLnBrk="0" hangingPunct="1">
              <a:defRPr kumimoji="0" lang="pt-BR" sz="1800"/>
            </a:lvl5pPr>
            <a:lvl6pPr eaLnBrk="1" latinLnBrk="0" hangingPunct="1">
              <a:defRPr kumimoji="0" lang="pt-BR" sz="1800"/>
            </a:lvl6pPr>
            <a:lvl7pPr eaLnBrk="1" latinLnBrk="0" hangingPunct="1">
              <a:defRPr kumimoji="0" lang="pt-BR" sz="1800"/>
            </a:lvl7pPr>
            <a:lvl8pPr eaLnBrk="1" latinLnBrk="0" hangingPunct="1">
              <a:defRPr kumimoji="0" lang="pt-BR" sz="1800"/>
            </a:lvl8pPr>
            <a:lvl9pPr eaLnBrk="1" latinLnBrk="0" hangingPunct="1">
              <a:defRPr kumimoji="0" lang="pt-BR"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4038600" cy="4525963"/>
          </a:xfrm>
        </p:spPr>
        <p:txBody>
          <a:bodyPr/>
          <a:lstStyle>
            <a:lvl1pPr eaLnBrk="1" latinLnBrk="0" hangingPunct="1">
              <a:defRPr kumimoji="0" lang="pt-BR" sz="2800"/>
            </a:lvl1pPr>
            <a:lvl2pPr eaLnBrk="1" latinLnBrk="0" hangingPunct="1">
              <a:defRPr kumimoji="0" lang="pt-BR" sz="2400"/>
            </a:lvl2pPr>
            <a:lvl3pPr eaLnBrk="1" latinLnBrk="0" hangingPunct="1">
              <a:defRPr kumimoji="0" lang="pt-BR" sz="2000"/>
            </a:lvl3pPr>
            <a:lvl4pPr eaLnBrk="1" latinLnBrk="0" hangingPunct="1">
              <a:defRPr kumimoji="0" lang="pt-BR" sz="1800"/>
            </a:lvl4pPr>
            <a:lvl5pPr eaLnBrk="1" latinLnBrk="0" hangingPunct="1">
              <a:defRPr kumimoji="0" lang="pt-BR" sz="1800"/>
            </a:lvl5pPr>
            <a:lvl6pPr eaLnBrk="1" latinLnBrk="0" hangingPunct="1">
              <a:defRPr kumimoji="0" lang="pt-BR" sz="1800"/>
            </a:lvl6pPr>
            <a:lvl7pPr eaLnBrk="1" latinLnBrk="0" hangingPunct="1">
              <a:defRPr kumimoji="0" lang="pt-BR" sz="1800"/>
            </a:lvl7pPr>
            <a:lvl8pPr eaLnBrk="1" latinLnBrk="0" hangingPunct="1">
              <a:defRPr kumimoji="0" lang="pt-BR" sz="1800"/>
            </a:lvl8pPr>
            <a:lvl9pPr eaLnBrk="1" latinLnBrk="0" hangingPunct="1">
              <a:defRPr kumimoji="0" lang="pt-BR"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565F04-666F-40C6-8A2B-9FC68FCD8FDD}" type="datetimeFigureOut">
              <a:rPr/>
              <a:pPr>
                <a:defRPr/>
              </a:pPr>
              <a:t>22/10/2010</a:t>
            </a:fld>
            <a:endParaRPr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B1F82-8546-40D1-B0FF-20D005324167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eaLnBrk="1" latinLnBrk="0" hangingPunct="1">
              <a:defRPr kumimoji="0" lang="pt-BR"/>
            </a:lvl1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4040188" cy="639762"/>
          </a:xfrm>
        </p:spPr>
        <p:txBody>
          <a:bodyPr anchor="b"/>
          <a:lstStyle>
            <a:lvl1pPr marL="0" indent="0" eaLnBrk="1" latinLnBrk="0" hangingPunct="1">
              <a:buNone/>
              <a:defRPr kumimoji="0" lang="pt-BR" sz="2400" b="1"/>
            </a:lvl1pPr>
            <a:lvl2pPr marL="457200" indent="0" eaLnBrk="1" latinLnBrk="0" hangingPunct="1">
              <a:buNone/>
              <a:defRPr kumimoji="0" lang="pt-BR" sz="2000" b="1"/>
            </a:lvl2pPr>
            <a:lvl3pPr marL="914400" indent="0" eaLnBrk="1" latinLnBrk="0" hangingPunct="1">
              <a:buNone/>
              <a:defRPr kumimoji="0" lang="pt-BR" sz="1800" b="1"/>
            </a:lvl3pPr>
            <a:lvl4pPr marL="1371600" indent="0" eaLnBrk="1" latinLnBrk="0" hangingPunct="1">
              <a:buNone/>
              <a:defRPr kumimoji="0" lang="pt-BR" sz="1600" b="1"/>
            </a:lvl4pPr>
            <a:lvl5pPr marL="1828800" indent="0" eaLnBrk="1" latinLnBrk="0" hangingPunct="1">
              <a:buNone/>
              <a:defRPr kumimoji="0" lang="pt-BR" sz="1600" b="1"/>
            </a:lvl5pPr>
            <a:lvl6pPr marL="2286000" indent="0" eaLnBrk="1" latinLnBrk="0" hangingPunct="1">
              <a:buNone/>
              <a:defRPr kumimoji="0" lang="pt-BR" sz="1600" b="1"/>
            </a:lvl6pPr>
            <a:lvl7pPr marL="2743200" indent="0" eaLnBrk="1" latinLnBrk="0" hangingPunct="1">
              <a:buNone/>
              <a:defRPr kumimoji="0" lang="pt-BR" sz="1600" b="1"/>
            </a:lvl7pPr>
            <a:lvl8pPr marL="3200400" indent="0" eaLnBrk="1" latinLnBrk="0" hangingPunct="1">
              <a:buNone/>
              <a:defRPr kumimoji="0" lang="pt-BR" sz="1600" b="1"/>
            </a:lvl8pPr>
            <a:lvl9pPr marL="3657600" indent="0" eaLnBrk="1" latinLnBrk="0" hangingPunct="1">
              <a:buNone/>
              <a:defRPr kumimoji="0" lang="pt-BR"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4040188" cy="3951288"/>
          </a:xfrm>
        </p:spPr>
        <p:txBody>
          <a:bodyPr/>
          <a:lstStyle>
            <a:lvl1pPr eaLnBrk="1" latinLnBrk="0" hangingPunct="1">
              <a:defRPr kumimoji="0" lang="pt-BR" sz="2400"/>
            </a:lvl1pPr>
            <a:lvl2pPr eaLnBrk="1" latinLnBrk="0" hangingPunct="1">
              <a:defRPr kumimoji="0" lang="pt-BR" sz="2000"/>
            </a:lvl2pPr>
            <a:lvl3pPr eaLnBrk="1" latinLnBrk="0" hangingPunct="1">
              <a:defRPr kumimoji="0" lang="pt-BR" sz="1800"/>
            </a:lvl3pPr>
            <a:lvl4pPr eaLnBrk="1" latinLnBrk="0" hangingPunct="1">
              <a:defRPr kumimoji="0" lang="pt-BR" sz="1600"/>
            </a:lvl4pPr>
            <a:lvl5pPr eaLnBrk="1" latinLnBrk="0" hangingPunct="1">
              <a:defRPr kumimoji="0" lang="pt-BR" sz="1600"/>
            </a:lvl5pPr>
            <a:lvl6pPr eaLnBrk="1" latinLnBrk="0" hangingPunct="1">
              <a:defRPr kumimoji="0" lang="pt-BR" sz="1600"/>
            </a:lvl6pPr>
            <a:lvl7pPr eaLnBrk="1" latinLnBrk="0" hangingPunct="1">
              <a:defRPr kumimoji="0" lang="pt-BR" sz="1600"/>
            </a:lvl7pPr>
            <a:lvl8pPr eaLnBrk="1" latinLnBrk="0" hangingPunct="1">
              <a:defRPr kumimoji="0" lang="pt-BR" sz="1600"/>
            </a:lvl8pPr>
            <a:lvl9pPr eaLnBrk="1" latinLnBrk="0" hangingPunct="1">
              <a:defRPr kumimoji="0" lang="pt-BR"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625" y="1535113"/>
            <a:ext cx="4041775" cy="639762"/>
          </a:xfrm>
        </p:spPr>
        <p:txBody>
          <a:bodyPr anchor="b"/>
          <a:lstStyle>
            <a:lvl1pPr marL="0" indent="0" eaLnBrk="1" latinLnBrk="0" hangingPunct="1">
              <a:buNone/>
              <a:defRPr kumimoji="0" lang="pt-BR" sz="2400" b="1"/>
            </a:lvl1pPr>
            <a:lvl2pPr marL="457200" indent="0" eaLnBrk="1" latinLnBrk="0" hangingPunct="1">
              <a:buNone/>
              <a:defRPr kumimoji="0" lang="pt-BR" sz="2000" b="1"/>
            </a:lvl2pPr>
            <a:lvl3pPr marL="914400" indent="0" eaLnBrk="1" latinLnBrk="0" hangingPunct="1">
              <a:buNone/>
              <a:defRPr kumimoji="0" lang="pt-BR" sz="1800" b="1"/>
            </a:lvl3pPr>
            <a:lvl4pPr marL="1371600" indent="0" eaLnBrk="1" latinLnBrk="0" hangingPunct="1">
              <a:buNone/>
              <a:defRPr kumimoji="0" lang="pt-BR" sz="1600" b="1"/>
            </a:lvl4pPr>
            <a:lvl5pPr marL="1828800" indent="0" eaLnBrk="1" latinLnBrk="0" hangingPunct="1">
              <a:buNone/>
              <a:defRPr kumimoji="0" lang="pt-BR" sz="1600" b="1"/>
            </a:lvl5pPr>
            <a:lvl6pPr marL="2286000" indent="0" eaLnBrk="1" latinLnBrk="0" hangingPunct="1">
              <a:buNone/>
              <a:defRPr kumimoji="0" lang="pt-BR" sz="1600" b="1"/>
            </a:lvl6pPr>
            <a:lvl7pPr marL="2743200" indent="0" eaLnBrk="1" latinLnBrk="0" hangingPunct="1">
              <a:buNone/>
              <a:defRPr kumimoji="0" lang="pt-BR" sz="1600" b="1"/>
            </a:lvl7pPr>
            <a:lvl8pPr marL="3200400" indent="0" eaLnBrk="1" latinLnBrk="0" hangingPunct="1">
              <a:buNone/>
              <a:defRPr kumimoji="0" lang="pt-BR" sz="1600" b="1"/>
            </a:lvl8pPr>
            <a:lvl9pPr marL="3657600" indent="0" eaLnBrk="1" latinLnBrk="0" hangingPunct="1">
              <a:buNone/>
              <a:defRPr kumimoji="0" lang="pt-BR"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625" y="2174875"/>
            <a:ext cx="4041775" cy="3951288"/>
          </a:xfrm>
        </p:spPr>
        <p:txBody>
          <a:bodyPr/>
          <a:lstStyle>
            <a:lvl1pPr eaLnBrk="1" latinLnBrk="0" hangingPunct="1">
              <a:defRPr kumimoji="0" lang="pt-BR" sz="2400"/>
            </a:lvl1pPr>
            <a:lvl2pPr eaLnBrk="1" latinLnBrk="0" hangingPunct="1">
              <a:defRPr kumimoji="0" lang="pt-BR" sz="2000"/>
            </a:lvl2pPr>
            <a:lvl3pPr eaLnBrk="1" latinLnBrk="0" hangingPunct="1">
              <a:defRPr kumimoji="0" lang="pt-BR" sz="1800"/>
            </a:lvl3pPr>
            <a:lvl4pPr eaLnBrk="1" latinLnBrk="0" hangingPunct="1">
              <a:defRPr kumimoji="0" lang="pt-BR" sz="1600"/>
            </a:lvl4pPr>
            <a:lvl5pPr eaLnBrk="1" latinLnBrk="0" hangingPunct="1">
              <a:defRPr kumimoji="0" lang="pt-BR" sz="1600"/>
            </a:lvl5pPr>
            <a:lvl6pPr eaLnBrk="1" latinLnBrk="0" hangingPunct="1">
              <a:defRPr kumimoji="0" lang="pt-BR" sz="1600"/>
            </a:lvl6pPr>
            <a:lvl7pPr eaLnBrk="1" latinLnBrk="0" hangingPunct="1">
              <a:defRPr kumimoji="0" lang="pt-BR" sz="1600"/>
            </a:lvl7pPr>
            <a:lvl8pPr eaLnBrk="1" latinLnBrk="0" hangingPunct="1">
              <a:defRPr kumimoji="0" lang="pt-BR" sz="1600"/>
            </a:lvl8pPr>
            <a:lvl9pPr eaLnBrk="1" latinLnBrk="0" hangingPunct="1">
              <a:defRPr kumimoji="0" lang="pt-BR"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2ED6B-5DA8-4B74-876B-CBE051B9BA9E}" type="datetimeFigureOut">
              <a:rPr/>
              <a:pPr>
                <a:defRPr/>
              </a:pPr>
              <a:t>22/10/2010</a:t>
            </a:fld>
            <a:endParaRPr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143102-90ED-41BF-9B35-F13A9DD6D559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3008313" cy="1162050"/>
          </a:xfrm>
        </p:spPr>
        <p:txBody>
          <a:bodyPr anchor="b"/>
          <a:lstStyle>
            <a:lvl1pPr algn="l" eaLnBrk="1" latinLnBrk="0" hangingPunct="1">
              <a:defRPr kumimoji="0" lang="pt-BR" sz="2000" b="1"/>
            </a:lvl1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273050"/>
            <a:ext cx="5111750" cy="5853113"/>
          </a:xfrm>
        </p:spPr>
        <p:txBody>
          <a:bodyPr/>
          <a:lstStyle>
            <a:lvl1pPr eaLnBrk="1" latinLnBrk="0" hangingPunct="1">
              <a:defRPr kumimoji="0" lang="pt-BR" sz="3200"/>
            </a:lvl1pPr>
            <a:lvl2pPr eaLnBrk="1" latinLnBrk="0" hangingPunct="1">
              <a:defRPr kumimoji="0" lang="pt-BR" sz="2800"/>
            </a:lvl2pPr>
            <a:lvl3pPr eaLnBrk="1" latinLnBrk="0" hangingPunct="1">
              <a:defRPr kumimoji="0" lang="pt-BR" sz="2400"/>
            </a:lvl3pPr>
            <a:lvl4pPr eaLnBrk="1" latinLnBrk="0" hangingPunct="1">
              <a:defRPr kumimoji="0" lang="pt-BR" sz="2000"/>
            </a:lvl4pPr>
            <a:lvl5pPr eaLnBrk="1" latinLnBrk="0" hangingPunct="1">
              <a:defRPr kumimoji="0" lang="pt-BR" sz="2000"/>
            </a:lvl5pPr>
            <a:lvl6pPr eaLnBrk="1" latinLnBrk="0" hangingPunct="1">
              <a:defRPr kumimoji="0" lang="pt-BR" sz="2000"/>
            </a:lvl6pPr>
            <a:lvl7pPr eaLnBrk="1" latinLnBrk="0" hangingPunct="1">
              <a:defRPr kumimoji="0" lang="pt-BR" sz="2000"/>
            </a:lvl7pPr>
            <a:lvl8pPr eaLnBrk="1" latinLnBrk="0" hangingPunct="1">
              <a:defRPr kumimoji="0" lang="pt-BR" sz="2000"/>
            </a:lvl8pPr>
            <a:lvl9pPr eaLnBrk="1" latinLnBrk="0" hangingPunct="1">
              <a:defRPr kumimoji="0" lang="pt-BR"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435100"/>
            <a:ext cx="3008313" cy="4691063"/>
          </a:xfrm>
        </p:spPr>
        <p:txBody>
          <a:bodyPr/>
          <a:lstStyle>
            <a:lvl1pPr marL="0" indent="0" eaLnBrk="1" latinLnBrk="0" hangingPunct="1">
              <a:buNone/>
              <a:defRPr kumimoji="0" lang="pt-BR" sz="1400"/>
            </a:lvl1pPr>
            <a:lvl2pPr marL="457200" indent="0" eaLnBrk="1" latinLnBrk="0" hangingPunct="1">
              <a:buNone/>
              <a:defRPr kumimoji="0" lang="pt-BR" sz="1200"/>
            </a:lvl2pPr>
            <a:lvl3pPr marL="914400" indent="0" eaLnBrk="1" latinLnBrk="0" hangingPunct="1">
              <a:buNone/>
              <a:defRPr kumimoji="0" lang="pt-BR" sz="1000"/>
            </a:lvl3pPr>
            <a:lvl4pPr marL="1371600" indent="0" eaLnBrk="1" latinLnBrk="0" hangingPunct="1">
              <a:buNone/>
              <a:defRPr kumimoji="0" lang="pt-BR" sz="900"/>
            </a:lvl4pPr>
            <a:lvl5pPr marL="1828800" indent="0" eaLnBrk="1" latinLnBrk="0" hangingPunct="1">
              <a:buNone/>
              <a:defRPr kumimoji="0" lang="pt-BR" sz="900"/>
            </a:lvl5pPr>
            <a:lvl6pPr marL="2286000" indent="0" eaLnBrk="1" latinLnBrk="0" hangingPunct="1">
              <a:buNone/>
              <a:defRPr kumimoji="0" lang="pt-BR" sz="900"/>
            </a:lvl6pPr>
            <a:lvl7pPr marL="2743200" indent="0" eaLnBrk="1" latinLnBrk="0" hangingPunct="1">
              <a:buNone/>
              <a:defRPr kumimoji="0" lang="pt-BR" sz="900"/>
            </a:lvl7pPr>
            <a:lvl8pPr marL="3200400" indent="0" eaLnBrk="1" latinLnBrk="0" hangingPunct="1">
              <a:buNone/>
              <a:defRPr kumimoji="0" lang="pt-BR" sz="900"/>
            </a:lvl8pPr>
            <a:lvl9pPr marL="3657600" indent="0" eaLnBrk="1" latinLnBrk="0" hangingPunct="1">
              <a:buNone/>
              <a:defRPr kumimoji="0" lang="pt-BR"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A7295-39D1-4E82-9A1D-35B24D9ABE97}" type="datetimeFigureOut">
              <a:rPr/>
              <a:pPr>
                <a:defRPr/>
              </a:pPr>
              <a:t>22/10/2010</a:t>
            </a:fld>
            <a:endParaRPr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2163D-0F2F-40DC-8C3E-109ED8240E5C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 eaLnBrk="1" latinLnBrk="0" hangingPunct="1">
              <a:defRPr kumimoji="0" lang="pt-BR" sz="2000" b="1"/>
            </a:lvl1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 eaLnBrk="1" latinLnBrk="0" hangingPunct="1">
              <a:buNone/>
              <a:defRPr kumimoji="0" lang="pt-BR" sz="3200"/>
            </a:lvl1pPr>
            <a:lvl2pPr marL="457200" indent="0" eaLnBrk="1" latinLnBrk="0" hangingPunct="1">
              <a:buNone/>
              <a:defRPr kumimoji="0" lang="pt-BR" sz="2800"/>
            </a:lvl2pPr>
            <a:lvl3pPr marL="914400" indent="0" eaLnBrk="1" latinLnBrk="0" hangingPunct="1">
              <a:buNone/>
              <a:defRPr kumimoji="0" lang="pt-BR" sz="2400"/>
            </a:lvl3pPr>
            <a:lvl4pPr marL="1371600" indent="0" eaLnBrk="1" latinLnBrk="0" hangingPunct="1">
              <a:buNone/>
              <a:defRPr kumimoji="0" lang="pt-BR" sz="2000"/>
            </a:lvl4pPr>
            <a:lvl5pPr marL="1828800" indent="0" eaLnBrk="1" latinLnBrk="0" hangingPunct="1">
              <a:buNone/>
              <a:defRPr kumimoji="0" lang="pt-BR" sz="2000"/>
            </a:lvl5pPr>
            <a:lvl6pPr marL="2286000" indent="0" eaLnBrk="1" latinLnBrk="0" hangingPunct="1">
              <a:buNone/>
              <a:defRPr kumimoji="0" lang="pt-BR" sz="2000"/>
            </a:lvl6pPr>
            <a:lvl7pPr marL="2743200" indent="0" eaLnBrk="1" latinLnBrk="0" hangingPunct="1">
              <a:buNone/>
              <a:defRPr kumimoji="0" lang="pt-BR" sz="2000"/>
            </a:lvl7pPr>
            <a:lvl8pPr marL="3200400" indent="0" eaLnBrk="1" latinLnBrk="0" hangingPunct="1">
              <a:buNone/>
              <a:defRPr kumimoji="0" lang="pt-BR" sz="2000"/>
            </a:lvl8pPr>
            <a:lvl9pPr marL="3657600" indent="0" eaLnBrk="1" latinLnBrk="0" hangingPunct="1">
              <a:buNone/>
              <a:defRPr kumimoji="0" lang="pt-BR" sz="2000"/>
            </a:lvl9pPr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eaLnBrk="1" latinLnBrk="0" hangingPunct="1">
              <a:buNone/>
              <a:defRPr kumimoji="0" lang="pt-BR" sz="1400"/>
            </a:lvl1pPr>
            <a:lvl2pPr marL="457200" indent="0" eaLnBrk="1" latinLnBrk="0" hangingPunct="1">
              <a:buNone/>
              <a:defRPr kumimoji="0" lang="pt-BR" sz="1200"/>
            </a:lvl2pPr>
            <a:lvl3pPr marL="914400" indent="0" eaLnBrk="1" latinLnBrk="0" hangingPunct="1">
              <a:buNone/>
              <a:defRPr kumimoji="0" lang="pt-BR" sz="1000"/>
            </a:lvl3pPr>
            <a:lvl4pPr marL="1371600" indent="0" eaLnBrk="1" latinLnBrk="0" hangingPunct="1">
              <a:buNone/>
              <a:defRPr kumimoji="0" lang="pt-BR" sz="900"/>
            </a:lvl4pPr>
            <a:lvl5pPr marL="1828800" indent="0" eaLnBrk="1" latinLnBrk="0" hangingPunct="1">
              <a:buNone/>
              <a:defRPr kumimoji="0" lang="pt-BR" sz="900"/>
            </a:lvl5pPr>
            <a:lvl6pPr marL="2286000" indent="0" eaLnBrk="1" latinLnBrk="0" hangingPunct="1">
              <a:buNone/>
              <a:defRPr kumimoji="0" lang="pt-BR" sz="900"/>
            </a:lvl6pPr>
            <a:lvl7pPr marL="2743200" indent="0" eaLnBrk="1" latinLnBrk="0" hangingPunct="1">
              <a:buNone/>
              <a:defRPr kumimoji="0" lang="pt-BR" sz="900"/>
            </a:lvl7pPr>
            <a:lvl8pPr marL="3200400" indent="0" eaLnBrk="1" latinLnBrk="0" hangingPunct="1">
              <a:buNone/>
              <a:defRPr kumimoji="0" lang="pt-BR" sz="900"/>
            </a:lvl8pPr>
            <a:lvl9pPr marL="3657600" indent="0" eaLnBrk="1" latinLnBrk="0" hangingPunct="1">
              <a:buNone/>
              <a:defRPr kumimoji="0" lang="pt-BR"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797B1-02D4-40AD-89E2-FB4A4225215B}" type="datetimeFigureOut">
              <a:rPr/>
              <a:pPr>
                <a:defRPr/>
              </a:pPr>
              <a:t>22/10/2010</a:t>
            </a:fld>
            <a:endParaRPr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50362-7025-4186-B22F-FBC9E11ECB47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671109-3746-493E-A9F3-408656AD0E80}" type="datetimeFigureOut">
              <a:rPr/>
              <a:pPr>
                <a:defRPr/>
              </a:pPr>
              <a:t>22/10/2010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F59A5-4B01-4E96-9F4A-0ACB783E2BC9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74638"/>
            <a:ext cx="58674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05B499-AA5B-491F-8084-F3685F2862BE}" type="datetimeFigureOut">
              <a:rPr/>
              <a:pPr>
                <a:defRPr/>
              </a:pPr>
              <a:t>22/10/2010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708F5-9C0F-4DB7-9F20-E66D48DA746D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D2F81-7C8A-4DB4-B705-120E07C314AC}" type="datetimeFigureOut">
              <a:rPr/>
              <a:pPr>
                <a:defRPr/>
              </a:pPr>
              <a:t>22/10/2010</a:t>
            </a:fld>
            <a:endParaRPr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431B3-24EF-4B06-B148-2ACA181C0421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E8225-3822-4874-BF72-A97C0831472B}" type="datetimeFigureOut">
              <a:rPr/>
              <a:pPr>
                <a:defRPr/>
              </a:pPr>
              <a:t>22/10/2010</a:t>
            </a:fld>
            <a:endParaRPr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E9747-310B-4622-9539-BE7C4B540879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Ovr>
    <a:masterClrMapping/>
  </p:clrMapOvr>
  <p:transition spd="slow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ente Plano de Fun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2863" y="0"/>
            <a:ext cx="9101137" cy="688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806A6-5A34-4EAB-A331-A5C51954F795}" type="datetimeFigureOut">
              <a:rPr/>
              <a:pPr>
                <a:defRPr/>
              </a:pPr>
              <a:t>22/10/2010</a:t>
            </a:fld>
            <a:endParaRPr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23804-D758-4CE9-A252-68D546EF9DCF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2863" y="0"/>
            <a:ext cx="9101137" cy="688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274638"/>
            <a:ext cx="8077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título mestre</a:t>
            </a: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1600200"/>
            <a:ext cx="80772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pt-BR"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C5FC2E1-25AF-4E89-BE70-621D3BA5D0F5}" type="datetimeFigureOut">
              <a:rPr/>
              <a:pPr>
                <a:defRPr/>
              </a:pPr>
              <a:t>22/10/2010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pt-BR"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pt-BR"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F725EC1-9BE9-4588-8459-867E9BEE3EB1}" type="slidenum">
              <a:rPr/>
              <a:pPr>
                <a:defRPr/>
              </a:pPr>
              <a:t>‹nº›</a:t>
            </a:fld>
            <a:endParaRPr/>
          </a:p>
        </p:txBody>
      </p:sp>
      <p:pic>
        <p:nvPicPr>
          <p:cNvPr id="1032" name="Picture 7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-152400" y="-109538"/>
            <a:ext cx="819150" cy="7083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0" r:id="rId4"/>
    <p:sldLayoutId id="2147483659" r:id="rId5"/>
    <p:sldLayoutId id="2147483658" r:id="rId6"/>
    <p:sldLayoutId id="2147483657" r:id="rId7"/>
    <p:sldLayoutId id="2147483656" r:id="rId8"/>
    <p:sldLayoutId id="2147483655" r:id="rId9"/>
    <p:sldLayoutId id="2147483654" r:id="rId10"/>
    <p:sldLayoutId id="2147483653" r:id="rId11"/>
    <p:sldLayoutId id="2147483664" r:id="rId12"/>
  </p:sldLayoutIdLst>
  <p:transition spd="slow">
    <p:wipe dir="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lang="pt-BR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lang="pt-BR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lang="pt-BR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lang="pt-BR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lang="pt-BR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lang="pt-BR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BR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BR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BR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BR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0" lang="pt-BR"/>
      </a:defPPr>
      <a:lvl1pPr marL="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tags" Target="../tags/tag3.xml"/><Relationship Id="rId7" Type="http://schemas.openxmlformats.org/officeDocument/2006/relationships/image" Target="../media/image7.jpe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6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9.jpe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3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9.jpeg"/><Relationship Id="rId9" Type="http://schemas.microsoft.com/office/2007/relationships/diagramDrawing" Target="../diagrams/drawing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notesSlide" Target="../notesSlides/notesSlide6.xml"/><Relationship Id="rId7" Type="http://schemas.openxmlformats.org/officeDocument/2006/relationships/diagramLayout" Target="../diagrams/layout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6" Type="http://schemas.openxmlformats.org/officeDocument/2006/relationships/diagramData" Target="../diagrams/data2.xml"/><Relationship Id="rId5" Type="http://schemas.openxmlformats.org/officeDocument/2006/relationships/image" Target="../media/image20.jpeg"/><Relationship Id="rId10" Type="http://schemas.microsoft.com/office/2007/relationships/diagramDrawing" Target="../diagrams/drawing2.xml"/><Relationship Id="rId4" Type="http://schemas.openxmlformats.org/officeDocument/2006/relationships/image" Target="../media/image13.png"/><Relationship Id="rId9" Type="http://schemas.openxmlformats.org/officeDocument/2006/relationships/diagramColors" Target="../diagrams/colors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openxmlformats.org/officeDocument/2006/relationships/diagramQuickStyle" Target="../diagrams/quickStyle4.xml"/><Relationship Id="rId3" Type="http://schemas.openxmlformats.org/officeDocument/2006/relationships/notesSlide" Target="../notesSlides/notesSlide7.xml"/><Relationship Id="rId7" Type="http://schemas.openxmlformats.org/officeDocument/2006/relationships/diagramColors" Target="../diagrams/colors3.xml"/><Relationship Id="rId12" Type="http://schemas.openxmlformats.org/officeDocument/2006/relationships/diagramLayout" Target="../diagrams/layout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6" Type="http://schemas.openxmlformats.org/officeDocument/2006/relationships/diagramQuickStyle" Target="../diagrams/quickStyle3.xml"/><Relationship Id="rId11" Type="http://schemas.openxmlformats.org/officeDocument/2006/relationships/diagramData" Target="../diagrams/data4.xml"/><Relationship Id="rId5" Type="http://schemas.openxmlformats.org/officeDocument/2006/relationships/diagramLayout" Target="../diagrams/layout3.xml"/><Relationship Id="rId15" Type="http://schemas.microsoft.com/office/2007/relationships/diagramDrawing" Target="../diagrams/drawing4.xml"/><Relationship Id="rId10" Type="http://schemas.openxmlformats.org/officeDocument/2006/relationships/image" Target="../media/image21.jpeg"/><Relationship Id="rId4" Type="http://schemas.openxmlformats.org/officeDocument/2006/relationships/diagramData" Target="../diagrams/data3.xml"/><Relationship Id="rId9" Type="http://schemas.openxmlformats.org/officeDocument/2006/relationships/image" Target="../media/image13.png"/><Relationship Id="rId14" Type="http://schemas.openxmlformats.org/officeDocument/2006/relationships/diagramColors" Target="../diagrams/colors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hyperlink" Target="file:///F:\Seminario%20de%20Sistematiza&#231;&#227;o%20DF\Mem&#243;ria%20do%20Seminario%20de%20Sistematiza&#231;&#227;o\Para%20Mandar%20por%20E-mail\memoria%20do%20dia%2005.ppsx%23-1,1,Semin&#225;rio%20de%20Sistematiza&#231;&#227;o" TargetMode="Externa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Relationship Id="rId6" Type="http://schemas.openxmlformats.org/officeDocument/2006/relationships/image" Target="../media/image24.jpeg"/><Relationship Id="rId5" Type="http://schemas.openxmlformats.org/officeDocument/2006/relationships/image" Target="../media/image22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6" Type="http://schemas.openxmlformats.org/officeDocument/2006/relationships/image" Target="../media/image25.jpeg"/><Relationship Id="rId5" Type="http://schemas.openxmlformats.org/officeDocument/2006/relationships/image" Target="../media/image22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Relationship Id="rId6" Type="http://schemas.openxmlformats.org/officeDocument/2006/relationships/image" Target="../media/image26.jpeg"/><Relationship Id="rId5" Type="http://schemas.openxmlformats.org/officeDocument/2006/relationships/image" Target="../media/image22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Relationship Id="rId6" Type="http://schemas.openxmlformats.org/officeDocument/2006/relationships/hyperlink" Target="file:///F:\Seminario%20de%20Sistematiza&#231;&#227;o%20DF\Mem&#243;ria%20do%20Seminario%20de%20Sistematiza&#231;&#227;o\Para%20Mandar%20por%20E-mail\memoria%20do%20dia%206.ppsx%23-1,1,Mem&#243;ria%20do%20dia%2006" TargetMode="Externa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.xml"/><Relationship Id="rId5" Type="http://schemas.openxmlformats.org/officeDocument/2006/relationships/image" Target="../media/image29.jpe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.xml"/><Relationship Id="rId6" Type="http://schemas.openxmlformats.org/officeDocument/2006/relationships/hyperlink" Target="file:///F:\Seminario%20de%20Sistematiza&#231;&#227;o%20DF\Mem&#243;ria%20do%20Seminario%20de%20Sistematiza&#231;&#227;o\Para%20Mandar%20por%20E-mail\processos%20e%20estrat&#233;gias%20de%20forma&#231;&#227;o%20em%20Economia%20Solid&#225;ria%20do%20norte.pps%23-1,1,Economia%20Solid&#225;ria%20TO." TargetMode="External"/><Relationship Id="rId5" Type="http://schemas.openxmlformats.org/officeDocument/2006/relationships/image" Target="../media/image30.jpe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6.xml"/><Relationship Id="rId5" Type="http://schemas.openxmlformats.org/officeDocument/2006/relationships/image" Target="../media/image31.jpe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13" Type="http://schemas.openxmlformats.org/officeDocument/2006/relationships/diagramColors" Target="../diagrams/colors6.xml"/><Relationship Id="rId3" Type="http://schemas.openxmlformats.org/officeDocument/2006/relationships/notesSlide" Target="../notesSlides/notesSlide16.xml"/><Relationship Id="rId7" Type="http://schemas.openxmlformats.org/officeDocument/2006/relationships/diagramQuickStyle" Target="../diagrams/quickStyle5.xml"/><Relationship Id="rId12" Type="http://schemas.openxmlformats.org/officeDocument/2006/relationships/diagramQuickStyle" Target="../diagrams/quickStyl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7.xml"/><Relationship Id="rId6" Type="http://schemas.openxmlformats.org/officeDocument/2006/relationships/diagramLayout" Target="../diagrams/layout5.xml"/><Relationship Id="rId11" Type="http://schemas.openxmlformats.org/officeDocument/2006/relationships/diagramLayout" Target="../diagrams/layout6.xml"/><Relationship Id="rId5" Type="http://schemas.openxmlformats.org/officeDocument/2006/relationships/diagramData" Target="../diagrams/data5.xml"/><Relationship Id="rId10" Type="http://schemas.openxmlformats.org/officeDocument/2006/relationships/diagramData" Target="../diagrams/data6.xml"/><Relationship Id="rId4" Type="http://schemas.openxmlformats.org/officeDocument/2006/relationships/image" Target="../media/image27.png"/><Relationship Id="rId9" Type="http://schemas.microsoft.com/office/2007/relationships/diagramDrawing" Target="../diagrams/drawing5.xml"/><Relationship Id="rId14" Type="http://schemas.microsoft.com/office/2007/relationships/diagramDrawing" Target="../diagrams/drawing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32.jpeg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33.jpeg"/><Relationship Id="rId4" Type="http://schemas.openxmlformats.org/officeDocument/2006/relationships/notesSlide" Target="../notesSlides/notesSlide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35.jpeg"/><Relationship Id="rId4" Type="http://schemas.openxmlformats.org/officeDocument/2006/relationships/notesSlide" Target="../notesSlides/notesSlide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4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4" Type="http://schemas.openxmlformats.org/officeDocument/2006/relationships/image" Target="../media/image4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4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590800" y="2286000"/>
            <a:ext cx="6180138" cy="14700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smtClean="0"/>
              <a:t>Seminário Nacional </a:t>
            </a:r>
            <a:br>
              <a:rPr smtClean="0"/>
            </a:br>
            <a:r>
              <a:rPr smtClean="0"/>
              <a:t>de Sistematização</a:t>
            </a:r>
            <a:endParaRPr dirty="0"/>
          </a:p>
        </p:txBody>
      </p:sp>
      <p:sp>
        <p:nvSpPr>
          <p:cNvPr id="16386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3962400" y="4868863"/>
            <a:ext cx="4772025" cy="865187"/>
          </a:xfrm>
        </p:spPr>
        <p:txBody>
          <a:bodyPr/>
          <a:lstStyle/>
          <a:p>
            <a:pPr>
              <a:lnSpc>
                <a:spcPct val="55000"/>
              </a:lnSpc>
            </a:pPr>
            <a:r>
              <a:rPr sz="2400" smtClean="0">
                <a:latin typeface="Calibri" pitchFamily="34" charset="0"/>
              </a:rPr>
              <a:t>João Batista Santos</a:t>
            </a:r>
          </a:p>
          <a:p>
            <a:pPr>
              <a:lnSpc>
                <a:spcPct val="55000"/>
              </a:lnSpc>
            </a:pPr>
            <a:r>
              <a:rPr sz="1800" smtClean="0">
                <a:latin typeface="Calibri" pitchFamily="34" charset="0"/>
              </a:rPr>
              <a:t>Com contribuições da equipe do CFES Nacional</a:t>
            </a:r>
            <a:endParaRPr sz="2400" smtClean="0">
              <a:latin typeface="Calibri" pitchFamily="34" charset="0"/>
            </a:endParaRPr>
          </a:p>
          <a:p>
            <a:pPr>
              <a:lnSpc>
                <a:spcPct val="55000"/>
              </a:lnSpc>
            </a:pPr>
            <a:r>
              <a:rPr sz="2400" smtClean="0">
                <a:latin typeface="Calibri" pitchFamily="34" charset="0"/>
              </a:rPr>
              <a:t>19 de Outubro de 2010</a:t>
            </a:r>
          </a:p>
        </p:txBody>
      </p:sp>
      <p:pic>
        <p:nvPicPr>
          <p:cNvPr id="16387" name="Picture 9" descr="LOGOS_CFES_BRASIL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32013" y="476250"/>
            <a:ext cx="3087687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CaixaDeTexto 7"/>
          <p:cNvSpPr txBox="1">
            <a:spLocks noChangeArrowheads="1"/>
          </p:cNvSpPr>
          <p:nvPr/>
        </p:nvSpPr>
        <p:spPr bwMode="auto">
          <a:xfrm>
            <a:off x="4738688" y="3716338"/>
            <a:ext cx="27860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b="1">
                <a:solidFill>
                  <a:srgbClr val="0070C0"/>
                </a:solidFill>
                <a:latin typeface="Calibri" pitchFamily="34" charset="0"/>
              </a:rPr>
              <a:t>04 a 08 de outubro de 2010</a:t>
            </a:r>
          </a:p>
          <a:p>
            <a:r>
              <a:rPr lang="pt-BR" b="1">
                <a:solidFill>
                  <a:srgbClr val="0070C0"/>
                </a:solidFill>
                <a:latin typeface="Calibri" pitchFamily="34" charset="0"/>
              </a:rPr>
              <a:t>Brasília - DF</a:t>
            </a:r>
          </a:p>
        </p:txBody>
      </p:sp>
      <p:pic>
        <p:nvPicPr>
          <p:cNvPr id="16389" name="Picture 6" descr="Logo vertical  Cáritas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1188" y="5516563"/>
            <a:ext cx="731837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7" descr="Logos Assinaturas senaes - mte - gov Federal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779838" y="5949950"/>
            <a:ext cx="5040312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62000" y="269875"/>
            <a:ext cx="8077200" cy="1143000"/>
          </a:xfrm>
        </p:spPr>
        <p:txBody>
          <a:bodyPr/>
          <a:lstStyle/>
          <a:p>
            <a:r>
              <a:rPr smtClean="0"/>
              <a:t>Dia 04 de Outubro</a:t>
            </a:r>
          </a:p>
        </p:txBody>
      </p:sp>
      <p:sp>
        <p:nvSpPr>
          <p:cNvPr id="18434" name="Content Placeholder 4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762000" y="1341438"/>
            <a:ext cx="8077200" cy="4297362"/>
          </a:xfrm>
        </p:spPr>
        <p:txBody>
          <a:bodyPr/>
          <a:lstStyle/>
          <a:p>
            <a:r>
              <a:rPr smtClean="0"/>
              <a:t>Início dos trabalhos às 14h30 com uma dinâmica de apresentação na qual íamos jogando um rolo de cordão para a pessoa escolhida a se apresentar e assim formou-se uma teia.                             </a:t>
            </a:r>
          </a:p>
          <a:p>
            <a:pPr>
              <a:buFont typeface="Arial" charset="0"/>
              <a:buNone/>
            </a:pPr>
            <a:endParaRPr smtClean="0"/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5364088" y="3495002"/>
            <a:ext cx="3464393" cy="25982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C 0.02309 -4.07407E-6 0.04184 0.02477 0.04184 0.05533 C 0.04184 0.08612 0.02309 0.11112 3.61111E-6 0.11112 C -0.02292 0.11112 -0.0415 0.08612 -0.0415 0.05533 C -0.0415 0.02477 -0.02292 -4.07407E-6 3.61111E-6 -4.07407E-6 Z " pathEditMode="relative" rAng="0" ptsTypes="fffff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Espaço Reservado para Conteúdo 2"/>
          <p:cNvSpPr>
            <a:spLocks noGrp="1"/>
          </p:cNvSpPr>
          <p:nvPr>
            <p:ph idx="1"/>
          </p:nvPr>
        </p:nvSpPr>
        <p:spPr>
          <a:xfrm>
            <a:off x="762000" y="115888"/>
            <a:ext cx="8077200" cy="59769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smtClean="0"/>
              <a:t>Após a dinâmica voltamos para o auditório e todos recebemos duas tarjetas nas cores branca e azul;</a:t>
            </a:r>
          </a:p>
          <a:p>
            <a:pPr>
              <a:lnSpc>
                <a:spcPct val="90000"/>
              </a:lnSpc>
            </a:pPr>
            <a:r>
              <a:rPr smtClean="0"/>
              <a:t>Na branca tínhamos que colocar “o que trago” e na azul “as nossas expectativas para o seminário”;</a:t>
            </a:r>
          </a:p>
          <a:p>
            <a:pPr>
              <a:lnSpc>
                <a:spcPct val="90000"/>
              </a:lnSpc>
            </a:pPr>
            <a:r>
              <a:rPr smtClean="0"/>
              <a:t>Foi feita a apresentação individual das respostas;</a:t>
            </a:r>
          </a:p>
          <a:p>
            <a:pPr>
              <a:lnSpc>
                <a:spcPct val="90000"/>
              </a:lnSpc>
            </a:pPr>
            <a:r>
              <a:rPr smtClean="0"/>
              <a:t>Seguiu–se com                                  apresentação e                                            explicação dos                                  facilitadores;</a:t>
            </a:r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5364088" y="3495002"/>
            <a:ext cx="3464392" cy="25982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C 0.02309 -4.07407E-6 0.04184 0.02477 0.04184 0.05533 C 0.04184 0.08612 0.02309 0.11112 3.61111E-6 0.11112 C -0.02292 0.11112 -0.0415 0.08612 -0.0415 0.05533 C -0.0415 0.02477 -0.02292 -4.07407E-6 3.61111E-6 -4.07407E-6 Z " pathEditMode="relative" rAng="0" ptsTypes="fffff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Espaço Reservado para Conteúdo 2"/>
          <p:cNvSpPr>
            <a:spLocks noGrp="1"/>
          </p:cNvSpPr>
          <p:nvPr>
            <p:ph idx="1"/>
          </p:nvPr>
        </p:nvSpPr>
        <p:spPr>
          <a:xfrm>
            <a:off x="755650" y="260350"/>
            <a:ext cx="8077200" cy="3235325"/>
          </a:xfrm>
        </p:spPr>
        <p:txBody>
          <a:bodyPr/>
          <a:lstStyle/>
          <a:p>
            <a:r>
              <a:rPr smtClean="0"/>
              <a:t>Após o lanche, retornamos com uma dinâmica de roda e mãos dadas;</a:t>
            </a:r>
          </a:p>
          <a:p>
            <a:r>
              <a:rPr smtClean="0"/>
              <a:t>Em seguida foi criado as equipes de cogestão: avaliação, cuidados, mediação pedagógica, registro e animação;</a:t>
            </a:r>
          </a:p>
          <a:p>
            <a:r>
              <a:rPr smtClean="0"/>
              <a:t>Eu, João, fiquei no grupo de registro;</a:t>
            </a:r>
          </a:p>
          <a:p>
            <a:endParaRPr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5364088" y="3495002"/>
            <a:ext cx="3464392" cy="25982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1507" name="Espaço Reservado para Conteúdo 2"/>
          <p:cNvSpPr txBox="1">
            <a:spLocks/>
          </p:cNvSpPr>
          <p:nvPr/>
        </p:nvSpPr>
        <p:spPr bwMode="auto">
          <a:xfrm>
            <a:off x="755650" y="3506788"/>
            <a:ext cx="4608513" cy="323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pt-BR" sz="3200">
                <a:latin typeface="Calibri" pitchFamily="34" charset="0"/>
              </a:rPr>
              <a:t>No momento seguinte, houve nova divisão da turma e a atividade foi desvendar um quebra cabeças, que consistia em pedaços de fotografias misturados.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endParaRPr lang="pt-BR" sz="3200">
              <a:latin typeface="Calibri" pitchFamily="34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C 0.02309 -4.07407E-6 0.04184 0.02477 0.04184 0.05533 C 0.04184 0.08612 0.02309 0.11112 3.61111E-6 0.11112 C -0.02292 0.11112 -0.0415 0.08612 -0.0415 0.05533 C -0.0415 0.02477 -0.02292 -4.07407E-6 3.61111E-6 -4.07407E-6 Z " pathEditMode="relative" rAng="0" ptsTypes="fffff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Espaço Reservado para Conteúdo 2"/>
          <p:cNvSpPr>
            <a:spLocks noGrp="1"/>
          </p:cNvSpPr>
          <p:nvPr>
            <p:ph idx="1"/>
          </p:nvPr>
        </p:nvSpPr>
        <p:spPr>
          <a:xfrm>
            <a:off x="755650" y="260350"/>
            <a:ext cx="8077200" cy="3235325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endParaRPr smtClean="0"/>
          </a:p>
          <a:p>
            <a:pPr marL="0" indent="0">
              <a:buFont typeface="Arial" charset="0"/>
              <a:buNone/>
            </a:pPr>
            <a:endParaRPr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5364088" y="3495002"/>
            <a:ext cx="3464392" cy="25982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2531" name="Espaço Reservado para Conteúdo 2"/>
          <p:cNvSpPr txBox="1">
            <a:spLocks/>
          </p:cNvSpPr>
          <p:nvPr/>
        </p:nvSpPr>
        <p:spPr bwMode="auto">
          <a:xfrm>
            <a:off x="827088" y="1844675"/>
            <a:ext cx="7921625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pt-BR" sz="3200">
                <a:latin typeface="Calibri" pitchFamily="34" charset="0"/>
              </a:rPr>
              <a:t>Após a tarefa do quebra-cabeças, os grupos se reuniram separadamente para definir o conceito de sistematização;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pt-BR" sz="3200">
                <a:latin typeface="Calibri" pitchFamily="34" charset="0"/>
              </a:rPr>
              <a:t>Findou-se o 1º dia!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pt-BR" sz="3200">
              <a:latin typeface="Calibri" pitchFamily="34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C 0.02309 -4.07407E-6 0.04184 0.02477 0.04184 0.05533 C 0.04184 0.08612 0.02309 0.11112 3.61111E-6 0.11112 C -0.02292 0.11112 -0.0415 0.08612 -0.0415 0.05533 C -0.0415 0.02477 -0.02292 -4.07407E-6 3.61111E-6 -4.07407E-6 Z " pathEditMode="relative" rAng="0" ptsTypes="fffff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4953000" y="0"/>
            <a:ext cx="7766050" cy="1647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79512" y="2429790"/>
            <a:ext cx="3464392" cy="25982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3555" name="Título 1"/>
          <p:cNvSpPr txBox="1">
            <a:spLocks/>
          </p:cNvSpPr>
          <p:nvPr/>
        </p:nvSpPr>
        <p:spPr bwMode="auto">
          <a:xfrm>
            <a:off x="762000" y="269875"/>
            <a:ext cx="8077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pt-BR" sz="4400">
                <a:latin typeface="Calibri" pitchFamily="34" charset="0"/>
              </a:rPr>
              <a:t>Dia 05 de Outubro</a:t>
            </a:r>
          </a:p>
        </p:txBody>
      </p:sp>
      <p:sp>
        <p:nvSpPr>
          <p:cNvPr id="23556" name="Espaço Reservado para Conteúdo 2"/>
          <p:cNvSpPr txBox="1">
            <a:spLocks/>
          </p:cNvSpPr>
          <p:nvPr/>
        </p:nvSpPr>
        <p:spPr bwMode="auto">
          <a:xfrm>
            <a:off x="3697288" y="1268413"/>
            <a:ext cx="5446712" cy="580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pt-BR" sz="2000">
                <a:latin typeface="Calibri" pitchFamily="34" charset="0"/>
              </a:rPr>
              <a:t>Início dos trabalhos às 8h, com reunião das equipes;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pt-BR" sz="2000">
                <a:latin typeface="Calibri" pitchFamily="34" charset="0"/>
              </a:rPr>
              <a:t>A equipe de animação propôs uma dinâmica de relaxamento;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pt-BR" sz="2000">
                <a:latin typeface="Calibri" pitchFamily="34" charset="0"/>
              </a:rPr>
              <a:t>Avaliação do dia anterior aconteceu com uma dinâmica de carinhas 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pt-BR" sz="20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pt-BR" sz="2000">
                <a:latin typeface="Calibri" pitchFamily="34" charset="0"/>
              </a:rPr>
              <a:t>A equipe de cuidados propôs a dinâmica do anjo: sorteio secreto dos nomes dos-as participantes. Cada um-a foi o anjo protetor de alguém durante o curso.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pt-BR" sz="2000">
                <a:latin typeface="Calibri" pitchFamily="34" charset="0"/>
              </a:rPr>
              <a:t>Os grupos, formados no dia anterior, apresentaram o resultado da construção do conceito de sistematização;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pt-BR" sz="2000">
                <a:latin typeface="Calibri" pitchFamily="34" charset="0"/>
              </a:rPr>
              <a:t>Os grupos voltaram a se reunir para comparar 5 conceitos de sistematização.</a:t>
            </a:r>
          </a:p>
        </p:txBody>
      </p:sp>
      <p:pic>
        <p:nvPicPr>
          <p:cNvPr id="23557" name="Picture 6" descr="content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43663" y="2997200"/>
            <a:ext cx="563562" cy="56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7" descr="trist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64388" y="2924175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8" descr="duvida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027988" y="2997200"/>
            <a:ext cx="503237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4953000" y="0"/>
            <a:ext cx="7766050" cy="1647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79512" y="3495002"/>
            <a:ext cx="3464392" cy="25982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5603" name="Espaço Reservado para Conteúdo 2"/>
          <p:cNvSpPr txBox="1">
            <a:spLocks/>
          </p:cNvSpPr>
          <p:nvPr/>
        </p:nvSpPr>
        <p:spPr bwMode="auto">
          <a:xfrm>
            <a:off x="3697288" y="333375"/>
            <a:ext cx="5195887" cy="597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pt-BR" sz="2800">
                <a:latin typeface="Calibri" pitchFamily="34" charset="0"/>
              </a:rPr>
              <a:t>14h, retorno do almoço com dinâmica;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pt-BR" sz="2800">
                <a:latin typeface="Calibri" pitchFamily="34" charset="0"/>
              </a:rPr>
              <a:t>Divisão novamente em grupos para ler, discutir e debater a cartilha “SISTEMATIZAÇÃO” da autora: Elza Falkembach;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pt-BR" sz="2800">
                <a:latin typeface="Calibri" pitchFamily="34" charset="0"/>
              </a:rPr>
              <a:t>Na plenária os grupos, apresentam os resultados do estudo da cartilha;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pt-BR" sz="2800">
                <a:latin typeface="Calibri" pitchFamily="34" charset="0"/>
              </a:rPr>
              <a:t>Há fortes críticas ao texto da cartilha: que está defasado e não contempla as questões de gênero.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pt-BR" sz="28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pt-BR" sz="2800">
              <a:latin typeface="Calibri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4953000" y="0"/>
            <a:ext cx="7766050" cy="1647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79512" y="3495002"/>
            <a:ext cx="3464392" cy="25982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7651" name="Espaço Reservado para Conteúdo 2"/>
          <p:cNvSpPr txBox="1">
            <a:spLocks/>
          </p:cNvSpPr>
          <p:nvPr/>
        </p:nvSpPr>
        <p:spPr bwMode="auto">
          <a:xfrm>
            <a:off x="3697288" y="333375"/>
            <a:ext cx="5195887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pt-BR" sz="2800">
                <a:latin typeface="Calibri" pitchFamily="34" charset="0"/>
              </a:rPr>
              <a:t>O grupo que participei apresentou os seguintes questionamentos sobre sistematização:</a:t>
            </a:r>
          </a:p>
        </p:txBody>
      </p:sp>
      <p:graphicFrame>
        <p:nvGraphicFramePr>
          <p:cNvPr id="5" name="Diagram 2"/>
          <p:cNvGraphicFramePr/>
          <p:nvPr/>
        </p:nvGraphicFramePr>
        <p:xfrm>
          <a:off x="3732584" y="1772816"/>
          <a:ext cx="5087888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04276DC-EE64-470A-B8BC-09067B8045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C04276DC-EE64-470A-B8BC-09067B8045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37A5355-225B-4C6F-AED7-6C620F99EE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B37A5355-225B-4C6F-AED7-6C620F99EE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5034101-5B7D-4FE7-B47A-5A48CF3960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F5034101-5B7D-4FE7-B47A-5A48CF3960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C3E6FD-D83F-4BDA-907E-B5EE041DA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C7C3E6FD-D83F-4BDA-907E-B5EE041DA9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4953000" y="0"/>
            <a:ext cx="7766050" cy="1647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79512" y="3495002"/>
            <a:ext cx="3464392" cy="25982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9699" name="Espaço Reservado para Conteúdo 2"/>
          <p:cNvSpPr txBox="1">
            <a:spLocks/>
          </p:cNvSpPr>
          <p:nvPr/>
        </p:nvSpPr>
        <p:spPr bwMode="auto">
          <a:xfrm>
            <a:off x="2843213" y="333375"/>
            <a:ext cx="6061075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pt-BR" sz="2800">
                <a:latin typeface="Calibri" pitchFamily="34" charset="0"/>
              </a:rPr>
              <a:t>No trabalho percebi que houve confusão entre objeto, eixo e foco.</a:t>
            </a:r>
          </a:p>
        </p:txBody>
      </p:sp>
      <p:graphicFrame>
        <p:nvGraphicFramePr>
          <p:cNvPr id="2" name="Diagrama 1"/>
          <p:cNvGraphicFramePr/>
          <p:nvPr/>
        </p:nvGraphicFramePr>
        <p:xfrm>
          <a:off x="2796480" y="134076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4" name="Freeform 15"/>
          <p:cNvSpPr>
            <a:spLocks/>
          </p:cNvSpPr>
          <p:nvPr>
            <p:custDataLst>
              <p:tags r:id="rId1"/>
            </p:custDataLst>
          </p:nvPr>
        </p:nvSpPr>
        <p:spPr bwMode="auto">
          <a:xfrm rot="21240482">
            <a:off x="655638" y="1441450"/>
            <a:ext cx="4846637" cy="3035300"/>
          </a:xfrm>
          <a:custGeom>
            <a:avLst/>
            <a:gdLst/>
            <a:ahLst/>
            <a:cxnLst>
              <a:cxn ang="0">
                <a:pos x="0" y="1390"/>
              </a:cxn>
              <a:cxn ang="0">
                <a:pos x="1529" y="158"/>
              </a:cxn>
              <a:cxn ang="0">
                <a:pos x="1529" y="0"/>
              </a:cxn>
              <a:cxn ang="0">
                <a:pos x="2030" y="360"/>
              </a:cxn>
              <a:cxn ang="0">
                <a:pos x="1523" y="714"/>
              </a:cxn>
              <a:cxn ang="0">
                <a:pos x="1520" y="543"/>
              </a:cxn>
              <a:cxn ang="0">
                <a:pos x="0" y="1390"/>
              </a:cxn>
            </a:cxnLst>
            <a:rect l="0" t="0" r="r" b="b"/>
            <a:pathLst>
              <a:path w="2030" h="1390">
                <a:moveTo>
                  <a:pt x="0" y="1390"/>
                </a:moveTo>
                <a:cubicBezTo>
                  <a:pt x="131" y="796"/>
                  <a:pt x="676" y="220"/>
                  <a:pt x="1529" y="158"/>
                </a:cubicBezTo>
                <a:lnTo>
                  <a:pt x="1529" y="0"/>
                </a:lnTo>
                <a:lnTo>
                  <a:pt x="2030" y="360"/>
                </a:lnTo>
                <a:lnTo>
                  <a:pt x="1523" y="714"/>
                </a:lnTo>
                <a:lnTo>
                  <a:pt x="1520" y="543"/>
                </a:lnTo>
                <a:cubicBezTo>
                  <a:pt x="803" y="447"/>
                  <a:pt x="109" y="1123"/>
                  <a:pt x="0" y="1390"/>
                </a:cubicBezTo>
                <a:close/>
              </a:path>
            </a:pathLst>
          </a:custGeom>
          <a:gradFill rotWithShape="1">
            <a:gsLst>
              <a:gs pos="0">
                <a:schemeClr val="accent5"/>
              </a:gs>
              <a:gs pos="100000">
                <a:schemeClr val="accent4"/>
              </a:gs>
            </a:gsLst>
            <a:lin ang="18900000" scaled="1"/>
          </a:gradFill>
          <a:ln w="317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 lang="pt-BR"/>
            </a:pPr>
            <a:endParaRPr lang="pt-BR">
              <a:latin typeface="+mn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/>
        </p:nvGraphicFramePr>
        <p:xfrm>
          <a:off x="-180528" y="1052736"/>
          <a:ext cx="4680520" cy="2949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1746" name="Picture 8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-4953000" y="0"/>
            <a:ext cx="7766050" cy="1647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79512" y="3495002"/>
            <a:ext cx="3464392" cy="25982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3" name="Diagrama 2"/>
          <p:cNvGraphicFramePr/>
          <p:nvPr/>
        </p:nvGraphicFramePr>
        <p:xfrm>
          <a:off x="3732584" y="404664"/>
          <a:ext cx="4943872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31749" name="Rectangle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572000" y="5516563"/>
            <a:ext cx="412908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pt-BR" sz="2800">
                <a:latin typeface="Calibri" pitchFamily="34" charset="0"/>
              </a:rPr>
              <a:t>Fim do 2º dia!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80975" y="-315913"/>
            <a:ext cx="10656888" cy="717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4" name="Rectangle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95288" y="2060575"/>
            <a:ext cx="5761037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pt-BR" sz="2800">
                <a:latin typeface="Calibri" pitchFamily="34" charset="0"/>
              </a:rPr>
              <a:t>Às 8h30 as equipes se reuniram para preparar o dia;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pt-BR" sz="2800">
                <a:latin typeface="Calibri" pitchFamily="34" charset="0"/>
              </a:rPr>
              <a:t>As equipes de Memória e Registro fizeram apresentação única: eu, João Batista preparei algumas imagens do dia 05 e exibi para todos.    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pt-BR" sz="2800">
              <a:latin typeface="Calibri" pitchFamily="34" charset="0"/>
            </a:endParaRPr>
          </a:p>
        </p:txBody>
      </p:sp>
      <p:pic>
        <p:nvPicPr>
          <p:cNvPr id="33795" name="Picture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64388" y="-163513"/>
            <a:ext cx="4752975" cy="717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Title 1"/>
          <p:cNvSpPr txBox="1">
            <a:spLocks/>
          </p:cNvSpPr>
          <p:nvPr/>
        </p:nvSpPr>
        <p:spPr bwMode="auto">
          <a:xfrm>
            <a:off x="395288" y="877888"/>
            <a:ext cx="6553200" cy="75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pt-BR" sz="4400">
                <a:latin typeface="Calibri" pitchFamily="34" charset="0"/>
              </a:rPr>
              <a:t>Dia 06 de Outubro </a:t>
            </a:r>
          </a:p>
        </p:txBody>
      </p:sp>
      <p:pic>
        <p:nvPicPr>
          <p:cNvPr id="11" name="Picture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5940152" y="3235629"/>
            <a:ext cx="3042138" cy="228160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Botão de ação: Início 1">
            <a:hlinkClick r:id="rId7" action="ppaction://hlinkpres?slideindex=1&amp;slidetitle=Seminário de Sistematização" highlightClick="1"/>
          </p:cNvPr>
          <p:cNvSpPr/>
          <p:nvPr/>
        </p:nvSpPr>
        <p:spPr>
          <a:xfrm>
            <a:off x="2411413" y="5876925"/>
            <a:ext cx="1800225" cy="504825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80975" y="-315913"/>
            <a:ext cx="10656888" cy="717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2" name="Rectangle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95288" y="188913"/>
            <a:ext cx="5761037" cy="619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pt-BR" sz="2800">
                <a:latin typeface="Calibri" pitchFamily="34" charset="0"/>
              </a:rPr>
              <a:t>Apresentação dos acúmulos do movimento de economia solidária no tema educação. A apresentação foi feita por Mari, do CFES Nacional;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pt-BR" sz="2800">
                <a:latin typeface="Calibri" pitchFamily="34" charset="0"/>
              </a:rPr>
              <a:t>Apresentação da experiência de sistematização realizada no Rio Grande do Sul, por Aline, do CFES Sul;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pt-BR" sz="2800">
                <a:latin typeface="Calibri" pitchFamily="34" charset="0"/>
              </a:rPr>
              <a:t>Destaco uma fala sobre a importância da sistematização para a consolidação da economia solidária. A sistematização precisa refletir os vários olhares; acolher e ceder.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pt-BR" sz="2800">
              <a:latin typeface="Calibri" pitchFamily="34" charset="0"/>
            </a:endParaRPr>
          </a:p>
        </p:txBody>
      </p:sp>
      <p:pic>
        <p:nvPicPr>
          <p:cNvPr id="35843" name="Picture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64388" y="-163513"/>
            <a:ext cx="4752975" cy="717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5940152" y="3235629"/>
            <a:ext cx="3042137" cy="228160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80975" y="-315913"/>
            <a:ext cx="10656888" cy="717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Rectangle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95288" y="836613"/>
            <a:ext cx="5761037" cy="532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pt-BR" sz="2800">
                <a:latin typeface="Calibri" pitchFamily="34" charset="0"/>
              </a:rPr>
              <a:t>No início da tarde, a equipe da mediação pedagógica apresentou a proposta das atividades para as próximas horas e para o dia seguinte;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pt-BR" sz="2800">
                <a:latin typeface="Calibri" pitchFamily="34" charset="0"/>
              </a:rPr>
              <a:t>Divisão de grupos por região. A atividade estava voltada para duas questões:</a:t>
            </a:r>
          </a:p>
          <a:p>
            <a:pPr marL="342900" indent="-342900"/>
            <a:r>
              <a:rPr lang="pt-BR"/>
              <a:t>	- Como estão acontecendo os processos de 	educação na ES a partir do olhar dos 	empreendimentos?</a:t>
            </a:r>
          </a:p>
          <a:p>
            <a:pPr marL="342900" indent="-342900"/>
            <a:r>
              <a:rPr lang="pt-BR"/>
              <a:t>	- Quais as estratégias (pedagógicas, de 	sistematização, articulação e coletivos) que 	estão em curso no CFES?</a:t>
            </a:r>
          </a:p>
        </p:txBody>
      </p:sp>
      <p:pic>
        <p:nvPicPr>
          <p:cNvPr id="37891" name="Picture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64388" y="-163513"/>
            <a:ext cx="4752975" cy="717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5940152" y="3235629"/>
            <a:ext cx="3042137" cy="22816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80975" y="-315913"/>
            <a:ext cx="10656888" cy="717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8" name="Rectangle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95288" y="1268413"/>
            <a:ext cx="5761037" cy="489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pt-BR" sz="2800">
                <a:latin typeface="Calibri" pitchFamily="34" charset="0"/>
              </a:rPr>
              <a:t>Encerramento dos trabalhos do dia;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pt-BR" sz="2800">
                <a:latin typeface="Calibri" pitchFamily="34" charset="0"/>
              </a:rPr>
              <a:t>Avisos e convite para noite cultural após o jantar;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pt-BR" sz="2800">
                <a:latin typeface="Calibri" pitchFamily="34" charset="0"/>
              </a:rPr>
              <a:t>Noite cultural;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pt-BR" sz="2800">
                <a:latin typeface="Calibri" pitchFamily="34" charset="0"/>
              </a:rPr>
              <a:t>Fim do 3º dia!</a:t>
            </a:r>
          </a:p>
        </p:txBody>
      </p:sp>
      <p:pic>
        <p:nvPicPr>
          <p:cNvPr id="39939" name="Picture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64388" y="-163513"/>
            <a:ext cx="4752975" cy="717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5940152" y="3235629"/>
            <a:ext cx="3042136" cy="22816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0753331" flipH="1">
            <a:off x="-539750" y="-3141663"/>
            <a:ext cx="2895600" cy="686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23528" y="3278088"/>
            <a:ext cx="3657601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987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6944953" flipH="1">
            <a:off x="1087438" y="2087562"/>
            <a:ext cx="2895600" cy="9201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8" name="Title 1"/>
          <p:cNvSpPr txBox="1">
            <a:spLocks/>
          </p:cNvSpPr>
          <p:nvPr/>
        </p:nvSpPr>
        <p:spPr bwMode="auto">
          <a:xfrm>
            <a:off x="3148013" y="333375"/>
            <a:ext cx="5848350" cy="75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pt-BR" sz="4400">
                <a:latin typeface="Calibri" pitchFamily="34" charset="0"/>
              </a:rPr>
              <a:t>Dia 07 de Outubro </a:t>
            </a:r>
          </a:p>
        </p:txBody>
      </p:sp>
      <p:sp>
        <p:nvSpPr>
          <p:cNvPr id="41989" name="Rectangle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924300" y="1341438"/>
            <a:ext cx="4968875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pt-PT" sz="2800">
                <a:latin typeface="Calibri" pitchFamily="34" charset="0"/>
              </a:rPr>
              <a:t>As atividades se iniciaram com as reuniões das equipes planejando a atividade do dia;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pt-PT" sz="2800">
                <a:latin typeface="Calibri" pitchFamily="34" charset="0"/>
              </a:rPr>
              <a:t>Apresentação das equipes;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pt-PT" sz="2800">
                <a:latin typeface="Calibri" pitchFamily="34" charset="0"/>
              </a:rPr>
              <a:t>A equipe de animação se une à equipe de memória e apresentam o dia anterior através das fotos demonstrando os trabalhos e a confraternização.</a:t>
            </a:r>
            <a:endParaRPr lang="pt-BR" sz="2800">
              <a:latin typeface="Calibri" pitchFamily="34" charset="0"/>
            </a:endParaRPr>
          </a:p>
        </p:txBody>
      </p:sp>
      <p:sp>
        <p:nvSpPr>
          <p:cNvPr id="2" name="Botão de ação: Início 1">
            <a:hlinkClick r:id="rId6" action="ppaction://hlinkpres?slideindex=1&amp;slidetitle=Memória do dia 06" highlightClick="1"/>
          </p:cNvPr>
          <p:cNvSpPr/>
          <p:nvPr/>
        </p:nvSpPr>
        <p:spPr>
          <a:xfrm>
            <a:off x="6072188" y="6021388"/>
            <a:ext cx="1955800" cy="43180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0753331" flipH="1">
            <a:off x="-539750" y="-3141663"/>
            <a:ext cx="2895600" cy="686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23528" y="3278088"/>
            <a:ext cx="36576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4035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6944953" flipH="1">
            <a:off x="1087438" y="2087562"/>
            <a:ext cx="2895600" cy="9201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3924300" y="476250"/>
            <a:ext cx="4968875" cy="57610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pt-PT" sz="2800">
                <a:latin typeface="Calibri" pitchFamily="34" charset="0"/>
              </a:rPr>
              <a:t>A equipe dos cuidados, combinou com a equipe de mediação pedagógica, que a revelação do anjo seria no retorno do almoço, o que teve a concordância de todo o grupo;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pt-PT" sz="2800">
                <a:latin typeface="Calibri" pitchFamily="34" charset="0"/>
              </a:rPr>
              <a:t>Após esse momento, a  comissão que participou da  reunião da coordenação executiva do FBES com representantes do governo, fez um relato dos encaminhamentos.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0753331" flipH="1">
            <a:off x="-539750" y="-3141663"/>
            <a:ext cx="2895600" cy="686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23528" y="3278088"/>
            <a:ext cx="36576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6083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6944953" flipH="1">
            <a:off x="1087438" y="2087562"/>
            <a:ext cx="2895600" cy="9201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4" name="Rectangle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924300" y="188913"/>
            <a:ext cx="4968875" cy="666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pt-BR" sz="2800">
                <a:latin typeface="Calibri" pitchFamily="34" charset="0"/>
              </a:rPr>
              <a:t>Cada coordenadora regional fez uma um relato dos trabalhos das regionais, analisando cada situação estadual e os processos de formação nas regiões. Podemos verificar onde estão acontecendo as oficinas locais,  e também quais regiões não estão acontecendo formações e onde a economia solidária retrocedeu no processo.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pt-PT" sz="2800">
                <a:latin typeface="Calibri" pitchFamily="34" charset="0"/>
              </a:rPr>
              <a:t>REGIÃO NORTE</a:t>
            </a:r>
            <a:r>
              <a:rPr lang="pt-BR" sz="2800">
                <a:latin typeface="Calibri" pitchFamily="34" charset="0"/>
              </a:rPr>
              <a:t> - </a:t>
            </a:r>
            <a:r>
              <a:rPr lang="pt-PT" sz="2800">
                <a:latin typeface="Calibri" pitchFamily="34" charset="0"/>
              </a:rPr>
              <a:t>Estados  presentes: Roraima, Amapá e Tocantins;</a:t>
            </a:r>
          </a:p>
        </p:txBody>
      </p:sp>
      <p:sp>
        <p:nvSpPr>
          <p:cNvPr id="2" name="Botão de ação: Início 1">
            <a:hlinkClick r:id="rId6" action="ppaction://hlinkpres?slideindex=1&amp;slidetitle=Economia Solidária TO." highlightClick="1"/>
          </p:cNvPr>
          <p:cNvSpPr/>
          <p:nvPr/>
        </p:nvSpPr>
        <p:spPr>
          <a:xfrm>
            <a:off x="1835150" y="2060575"/>
            <a:ext cx="1511300" cy="511175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0753331" flipH="1">
            <a:off x="-539750" y="-3141663"/>
            <a:ext cx="2895600" cy="686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23528" y="3278088"/>
            <a:ext cx="36576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8131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6944953" flipH="1">
            <a:off x="1087438" y="2087562"/>
            <a:ext cx="2895600" cy="9201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2" name="Rectangle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924300" y="476250"/>
            <a:ext cx="4968875" cy="576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pt-PT" sz="2800">
                <a:latin typeface="Calibri" pitchFamily="34" charset="0"/>
              </a:rPr>
              <a:t>Início dos trabalhos da tarde com dinâmica;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pt-PT" sz="2800">
                <a:latin typeface="Calibri" pitchFamily="34" charset="0"/>
              </a:rPr>
              <a:t>São criados GTs, com nomes de animais para identificar nas apresentações dos regionais o tema de sistematização para o coletivo do curso;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pt-PT" sz="2800">
                <a:latin typeface="Calibri" pitchFamily="34" charset="0"/>
              </a:rPr>
              <a:t>Apresentação dos resultados gerados nos grupos;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pt-PT" sz="2800">
                <a:latin typeface="Calibri" pitchFamily="34" charset="0"/>
              </a:rPr>
              <a:t>Em plenário, foram destacados alguns aspectos que poderão ser tratados na sistematização:</a:t>
            </a:r>
            <a:endParaRPr lang="pt-BR" sz="28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pt-PT" sz="2800">
              <a:latin typeface="Calibri" pitchFamily="34" charset="0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0753331" flipH="1">
            <a:off x="-539750" y="-3141663"/>
            <a:ext cx="2895600" cy="686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8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6944953" flipH="1">
            <a:off x="1087438" y="2087562"/>
            <a:ext cx="2895600" cy="9201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9" name="Rectangle 1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41375" y="301625"/>
            <a:ext cx="8077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pt-PT" sz="4400">
                <a:latin typeface="Calibri" pitchFamily="34" charset="0"/>
              </a:rPr>
              <a:t>Aspectos relevantes:</a:t>
            </a:r>
            <a:endParaRPr lang="pt-BR" sz="4400">
              <a:latin typeface="Calibri" pitchFamily="34" charset="0"/>
            </a:endParaRPr>
          </a:p>
        </p:txBody>
      </p:sp>
      <p:graphicFrame>
        <p:nvGraphicFramePr>
          <p:cNvPr id="2" name="Diagrama 1"/>
          <p:cNvGraphicFramePr/>
          <p:nvPr/>
        </p:nvGraphicFramePr>
        <p:xfrm>
          <a:off x="1524000" y="1397000"/>
          <a:ext cx="6096000" cy="4912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7" name="Diagram 2"/>
          <p:cNvGraphicFramePr/>
          <p:nvPr/>
        </p:nvGraphicFramePr>
        <p:xfrm>
          <a:off x="1403648" y="1412776"/>
          <a:ext cx="6847656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04276DC-EE64-470A-B8BC-09067B8045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>
                                            <p:graphicEl>
                                              <a:dgm id="{C04276DC-EE64-470A-B8BC-09067B8045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37A5355-225B-4C6F-AED7-6C620F99EE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>
                                            <p:graphicEl>
                                              <a:dgm id="{B37A5355-225B-4C6F-AED7-6C620F99EE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5034101-5B7D-4FE7-B47A-5A48CF3960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dgm id="{F5034101-5B7D-4FE7-B47A-5A48CF3960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7C3E6FD-D83F-4BDA-907E-B5EE041DA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graphicEl>
                                              <a:dgm id="{C7C3E6FD-D83F-4BDA-907E-B5EE041DA9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9BF630A-3FD4-4421-8F04-9ACE610FD2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>
                                            <p:graphicEl>
                                              <a:dgm id="{69BF630A-3FD4-4421-8F04-9ACE610FD2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BB88A44-F751-4981-93F0-3DEE718767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>
                                            <p:graphicEl>
                                              <a:dgm id="{7BB88A44-F751-4981-93F0-3DEE718767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0753331" flipH="1">
            <a:off x="-539750" y="-3141663"/>
            <a:ext cx="2895600" cy="686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6" name="Picture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6944953" flipH="1">
            <a:off x="1087438" y="2087562"/>
            <a:ext cx="2895600" cy="9201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7" name="Rectangle 1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41375" y="301625"/>
            <a:ext cx="8077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pt-PT" sz="4400">
                <a:latin typeface="Calibri" pitchFamily="34" charset="0"/>
              </a:rPr>
              <a:t>Considerações em plenário</a:t>
            </a:r>
            <a:endParaRPr lang="pt-BR" sz="4400">
              <a:latin typeface="Calibri" pitchFamily="34" charset="0"/>
            </a:endParaRPr>
          </a:p>
        </p:txBody>
      </p:sp>
      <p:sp>
        <p:nvSpPr>
          <p:cNvPr id="52228" name="Rectangle 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924300" y="1736725"/>
            <a:ext cx="4968875" cy="428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Font typeface="Symbol" pitchFamily="18" charset="2"/>
              <a:buChar char=""/>
            </a:pPr>
            <a:r>
              <a:rPr lang="pt-BR" sz="2000">
                <a:latin typeface="Calibri" pitchFamily="34" charset="0"/>
              </a:rPr>
              <a:t>A rede de formadores não pode ser definida de cima pra baixo. A sua constituição e sua sustentabilidade deve ser fruto das discussões dos coletivos.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Font typeface="Symbol" pitchFamily="18" charset="2"/>
              <a:buChar char=""/>
            </a:pPr>
            <a:r>
              <a:rPr lang="pt-BR" sz="2000">
                <a:latin typeface="Calibri" pitchFamily="34" charset="0"/>
              </a:rPr>
              <a:t>Novos-as educadores-as vão surgindo no processo da economia solidária. Não apenas nos momentos de cursos e oficinas do CFES, mas no cotidiano dos empreendimentos.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pt-PT" sz="2000">
                <a:latin typeface="Calibri" pitchFamily="34" charset="0"/>
              </a:rPr>
              <a:t>Poderá ocorrer que a proposta levada aos estados  será modificada de acordo com as especificidades locais;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Font typeface="Symbol" pitchFamily="18" charset="2"/>
              <a:buChar char=""/>
            </a:pPr>
            <a:r>
              <a:rPr lang="pt-BR" sz="2000">
                <a:latin typeface="Calibri" pitchFamily="34" charset="0"/>
              </a:rPr>
              <a:t>Como se dará a continuidade processo educativo em torno da sistematização. Vai se criar uma estrutura, formar parcerias?</a:t>
            </a:r>
            <a:endParaRPr lang="pt-PT" sz="2000">
              <a:latin typeface="Calibri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pt-PT" sz="2000">
                <a:latin typeface="Calibri" pitchFamily="34" charset="0"/>
              </a:rPr>
              <a:t>Fim do 4º dia.</a:t>
            </a:r>
          </a:p>
        </p:txBody>
      </p:sp>
      <p:pic>
        <p:nvPicPr>
          <p:cNvPr id="10" name="Content Placeholder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23528" y="3278088"/>
            <a:ext cx="36576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981450" y="517525"/>
            <a:ext cx="4937125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pt-BR" sz="4000">
                <a:latin typeface="Calibri" pitchFamily="34" charset="0"/>
              </a:rPr>
              <a:t>Dia 08 de Outubro </a:t>
            </a:r>
          </a:p>
        </p:txBody>
      </p:sp>
      <p:sp>
        <p:nvSpPr>
          <p:cNvPr id="54274" name="Rectangle 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924300" y="1376363"/>
            <a:ext cx="4968875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pt-PT" sz="2600">
                <a:latin typeface="Calibri" pitchFamily="34" charset="0"/>
              </a:rPr>
              <a:t>Início dos trabalhos com reunião das equipes;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pt-BR" sz="2600">
                <a:latin typeface="Calibri" pitchFamily="34" charset="0"/>
              </a:rPr>
              <a:t>Equipe de Avaliação apresenta o resgate dos vários dias de avaliação com estatística dos resultados de avaliação dos participantes;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pt-BR" sz="2600">
                <a:latin typeface="Calibri" pitchFamily="34" charset="0"/>
              </a:rPr>
              <a:t>Equipe Memória e Animação - Ivanio comenta que espaços de animação espontâneos como o que estava acontecendo antes de começar a atividade de hoje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pt-BR" sz="26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pt-BR" sz="26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pt-PT" sz="2600">
              <a:latin typeface="Calibri" pitchFamily="34" charset="0"/>
            </a:endParaRPr>
          </a:p>
        </p:txBody>
      </p:sp>
      <p:pic>
        <p:nvPicPr>
          <p:cNvPr id="10" name="Content Placeholder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23528" y="3278088"/>
            <a:ext cx="36576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924300" y="1125538"/>
            <a:ext cx="4968875" cy="518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pt-BR" sz="2200">
                <a:latin typeface="Calibri" pitchFamily="34" charset="0"/>
              </a:rPr>
              <a:t>Dinâmica de harmonia e animação termina com a dança Não Assanha o Formigueiro;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pt-BR" sz="2200">
                <a:latin typeface="Calibri" pitchFamily="34" charset="0"/>
              </a:rPr>
              <a:t>Volta para trabalho em grupo por regiões: Definir objeto, eixo, que perguntas orientadoras, que materiais podem ser reunidos para a sistematização e o tempo para execução... E também responder as perguntas: 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pt-BR" sz="2200">
                <a:latin typeface="Calibri" pitchFamily="34" charset="0"/>
              </a:rPr>
              <a:t>Como trabalhar conflitos e contradições no grupo?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pt-BR" sz="2200">
                <a:latin typeface="Calibri" pitchFamily="34" charset="0"/>
              </a:rPr>
              <a:t>Como tirar perguntas a partir da avaliação que aparecem no percurso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pt-BR" sz="2200">
                <a:latin typeface="Calibri" pitchFamily="34" charset="0"/>
              </a:rPr>
              <a:t>Como trabalhar determinados temas? (exemplo: acúmulos)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endParaRPr lang="pt-BR" sz="2200">
              <a:latin typeface="Calibri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endParaRPr lang="pt-BR" sz="2200">
              <a:latin typeface="Calibri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endParaRPr lang="pt-PT" sz="2200">
              <a:latin typeface="Calibri" pitchFamily="34" charset="0"/>
            </a:endParaRPr>
          </a:p>
        </p:txBody>
      </p:sp>
      <p:pic>
        <p:nvPicPr>
          <p:cNvPr id="10" name="Content Placeholder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23528" y="3278088"/>
            <a:ext cx="36576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924300" y="1700213"/>
            <a:ext cx="4968875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r>
              <a:rPr lang="pt-BR" sz="2400" b="1">
                <a:latin typeface="Calibri" pitchFamily="34" charset="0"/>
              </a:rPr>
              <a:t>Região Norte</a:t>
            </a:r>
            <a:endParaRPr lang="pt-BR" sz="2400">
              <a:latin typeface="Calibri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r>
              <a:rPr lang="pt-BR" sz="2400">
                <a:latin typeface="Calibri" pitchFamily="34" charset="0"/>
              </a:rPr>
              <a:t>A grande ênfase é a rearticulação do fórum: resgatar história do antes, a paralisação, tudo que aconteceu de errado, as disputas, para refletir a questão atual.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pt-BR"/>
              <a:t>Foi também debatido no grupo que Objeto poderia ser a rede de formação e a própria formação de formadores. </a:t>
            </a:r>
            <a:endParaRPr lang="pt-BR" sz="2400">
              <a:latin typeface="Calibri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r>
              <a:rPr lang="pt-BR" sz="2400">
                <a:latin typeface="Calibri" pitchFamily="34" charset="0"/>
              </a:rPr>
              <a:t>Cada estado definirá o seu objeto e os encaminhamentos mais detalhados serão dados em encontro regional.</a:t>
            </a:r>
            <a:endParaRPr lang="pt-PT" sz="2400">
              <a:latin typeface="Calibri" pitchFamily="34" charset="0"/>
            </a:endParaRPr>
          </a:p>
        </p:txBody>
      </p:sp>
      <p:pic>
        <p:nvPicPr>
          <p:cNvPr id="10" name="Content Placeholder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23528" y="3278088"/>
            <a:ext cx="36576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8371" name="Rectangle 1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924300" y="661988"/>
            <a:ext cx="5040313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pt-PT" sz="4400">
                <a:latin typeface="Calibri" pitchFamily="34" charset="0"/>
              </a:rPr>
              <a:t>Planos de Trabalho</a:t>
            </a:r>
            <a:endParaRPr lang="pt-BR" sz="4400">
              <a:latin typeface="Calibri" pitchFamily="34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068763" y="188913"/>
            <a:ext cx="5040312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pt-PT" sz="4400">
                <a:latin typeface="Calibri" pitchFamily="34" charset="0"/>
              </a:rPr>
              <a:t>Planos de Trabalho</a:t>
            </a:r>
            <a:endParaRPr lang="pt-BR" sz="4400">
              <a:latin typeface="Calibri" pitchFamily="34" charset="0"/>
            </a:endParaRPr>
          </a:p>
        </p:txBody>
      </p:sp>
      <p:sp>
        <p:nvSpPr>
          <p:cNvPr id="60418" name="Rectangle 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50825" y="2708275"/>
            <a:ext cx="8569325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/>
            <a:r>
              <a:rPr lang="pt-BR" b="1">
                <a:latin typeface="Calibri" pitchFamily="34" charset="0"/>
              </a:rPr>
              <a:t>Objeto</a:t>
            </a:r>
            <a:endParaRPr lang="pt-BR">
              <a:latin typeface="Calibri" pitchFamily="34" charset="0"/>
            </a:endParaRPr>
          </a:p>
          <a:p>
            <a:pPr marL="342900" indent="-342900"/>
            <a:r>
              <a:rPr lang="pt-BR">
                <a:latin typeface="Calibri" pitchFamily="34" charset="0"/>
              </a:rPr>
              <a:t>Autogestão da pedagogia: atividades de formação regional e estaduais (cursos, encontros), metodologia</a:t>
            </a:r>
          </a:p>
          <a:p>
            <a:pPr marL="342900" indent="-342900"/>
            <a:r>
              <a:rPr lang="pt-BR">
                <a:latin typeface="Calibri" pitchFamily="34" charset="0"/>
              </a:rPr>
              <a:t>Pedagogia a autogestão: relação com trabalho, território, sustentabilidade</a:t>
            </a:r>
          </a:p>
          <a:p>
            <a:pPr marL="342900" indent="-342900"/>
            <a:endParaRPr lang="pt-BR">
              <a:latin typeface="Calibri" pitchFamily="34" charset="0"/>
            </a:endParaRPr>
          </a:p>
          <a:p>
            <a:pPr marL="342900" indent="-342900"/>
            <a:r>
              <a:rPr lang="pt-BR" b="1">
                <a:latin typeface="Calibri" pitchFamily="34" charset="0"/>
              </a:rPr>
              <a:t>Questões orientadoras</a:t>
            </a:r>
          </a:p>
          <a:p>
            <a:pPr marL="342900" indent="-342900"/>
            <a:r>
              <a:rPr lang="pt-BR">
                <a:latin typeface="Calibri" pitchFamily="34" charset="0"/>
              </a:rPr>
              <a:t>Como ocorre o processo de indicações dos educadores/formadores (EES, entidades apoio, gestores...)?</a:t>
            </a:r>
          </a:p>
          <a:p>
            <a:pPr marL="342900" indent="-342900"/>
            <a:r>
              <a:rPr lang="pt-BR">
                <a:latin typeface="Calibri" pitchFamily="34" charset="0"/>
              </a:rPr>
              <a:t>Como os educadores se reconhecem como tal na dinâmica da ES?</a:t>
            </a:r>
          </a:p>
          <a:p>
            <a:pPr marL="342900" indent="-342900"/>
            <a:r>
              <a:rPr lang="pt-BR">
                <a:latin typeface="Calibri" pitchFamily="34" charset="0"/>
              </a:rPr>
              <a:t>Qual o efeito deste processo educativo na dinâmica da ES?</a:t>
            </a:r>
          </a:p>
          <a:p>
            <a:pPr marL="342900" indent="-342900"/>
            <a:r>
              <a:rPr lang="pt-BR">
                <a:latin typeface="Calibri" pitchFamily="34" charset="0"/>
              </a:rPr>
              <a:t>Como este processo educativo se relaciona com a estratégia política da ESl?</a:t>
            </a:r>
          </a:p>
          <a:p>
            <a:pPr marL="342900" indent="-342900"/>
            <a:r>
              <a:rPr lang="pt-BR">
                <a:latin typeface="Calibri" pitchFamily="34" charset="0"/>
              </a:rPr>
              <a:t>Qual o desdobramento do projeto político pedagógico na perspectiva da rede/coletivos? Sustentabilidade...</a:t>
            </a:r>
            <a:endParaRPr lang="pt-PT">
              <a:latin typeface="Calibri" pitchFamily="34" charset="0"/>
            </a:endParaRPr>
          </a:p>
        </p:txBody>
      </p:sp>
      <p:sp>
        <p:nvSpPr>
          <p:cNvPr id="60419" name="Text Box 6"/>
          <p:cNvSpPr txBox="1">
            <a:spLocks noChangeArrowheads="1"/>
          </p:cNvSpPr>
          <p:nvPr/>
        </p:nvSpPr>
        <p:spPr bwMode="auto">
          <a:xfrm>
            <a:off x="250825" y="1125538"/>
            <a:ext cx="4629150" cy="161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800" b="1">
                <a:latin typeface="Calibri" pitchFamily="34" charset="0"/>
              </a:rPr>
              <a:t>Região Sul</a:t>
            </a:r>
            <a:endParaRPr lang="pt-BR" sz="2800">
              <a:latin typeface="Calibri" pitchFamily="34" charset="0"/>
            </a:endParaRPr>
          </a:p>
          <a:p>
            <a:r>
              <a:rPr lang="pt-BR" b="1">
                <a:latin typeface="Calibri" pitchFamily="34" charset="0"/>
              </a:rPr>
              <a:t>Eixo</a:t>
            </a:r>
            <a:endParaRPr lang="pt-BR">
              <a:latin typeface="Calibri" pitchFamily="34" charset="0"/>
            </a:endParaRPr>
          </a:p>
          <a:p>
            <a:r>
              <a:rPr lang="pt-BR">
                <a:latin typeface="Calibri" pitchFamily="34" charset="0"/>
              </a:rPr>
              <a:t>Formação/educação de formadores-as como parte fundamental do processo Economia Popular Solidária</a:t>
            </a:r>
          </a:p>
        </p:txBody>
      </p:sp>
      <p:pic>
        <p:nvPicPr>
          <p:cNvPr id="60420" name="Picture 7" descr="DSC0805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9700" y="836613"/>
            <a:ext cx="2808288" cy="210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1" name="Picture 6" descr="DSC0804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188913"/>
            <a:ext cx="3600450" cy="270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2" name="Rectangle 1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924300" y="661988"/>
            <a:ext cx="5040313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pt-PT" sz="4400">
                <a:latin typeface="Calibri" pitchFamily="34" charset="0"/>
              </a:rPr>
              <a:t>Planos de Trabalho</a:t>
            </a:r>
            <a:endParaRPr lang="pt-BR" sz="4400">
              <a:latin typeface="Calibri" pitchFamily="34" charset="0"/>
            </a:endParaRPr>
          </a:p>
        </p:txBody>
      </p:sp>
      <p:sp>
        <p:nvSpPr>
          <p:cNvPr id="61443" name="Rectangle 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9750" y="3284538"/>
            <a:ext cx="8208963" cy="288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/>
            <a:r>
              <a:rPr lang="pt-BR" sz="2000">
                <a:latin typeface="Calibri" pitchFamily="34" charset="0"/>
              </a:rPr>
              <a:t>Cada estado se comprometeu em terminar o seu projeto de sistematização.</a:t>
            </a:r>
          </a:p>
          <a:p>
            <a:pPr marL="342900" indent="-342900"/>
            <a:r>
              <a:rPr lang="pt-BR" sz="2000">
                <a:latin typeface="Calibri" pitchFamily="34" charset="0"/>
              </a:rPr>
              <a:t>O comitê metodológico realizará o acompanhamento dos processos destes sistematização.</a:t>
            </a:r>
          </a:p>
          <a:p>
            <a:pPr marL="342900" indent="-342900"/>
            <a:r>
              <a:rPr lang="pt-BR" sz="2000">
                <a:latin typeface="Calibri" pitchFamily="34" charset="0"/>
              </a:rPr>
              <a:t>Temas definidos para a sistematização em cada estado: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pt-BR" sz="2000">
                <a:latin typeface="Calibri" pitchFamily="34" charset="0"/>
              </a:rPr>
              <a:t> Mato Grosso do Sul: núcleo de base como estratégia para o fortalecimento do movimento de economia solidária;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pt-BR" sz="2000">
                <a:latin typeface="Calibri" pitchFamily="34" charset="0"/>
              </a:rPr>
              <a:t> Mato Grosso: formação do coletivo estadual;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pt-BR" sz="2000">
                <a:latin typeface="Calibri" pitchFamily="34" charset="0"/>
              </a:rPr>
              <a:t> Goiás: as práticas educativas em economia solidária;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pt-BR" sz="2000">
                <a:latin typeface="Calibri" pitchFamily="34" charset="0"/>
              </a:rPr>
              <a:t> Distrito Federal: atividades do CFES. </a:t>
            </a:r>
            <a:endParaRPr lang="pt-PT" sz="2000">
              <a:latin typeface="Calibri" pitchFamily="34" charset="0"/>
            </a:endParaRPr>
          </a:p>
        </p:txBody>
      </p:sp>
      <p:sp>
        <p:nvSpPr>
          <p:cNvPr id="61444" name="Text Box 7"/>
          <p:cNvSpPr txBox="1">
            <a:spLocks noChangeArrowheads="1"/>
          </p:cNvSpPr>
          <p:nvPr/>
        </p:nvSpPr>
        <p:spPr bwMode="auto">
          <a:xfrm>
            <a:off x="4859338" y="2246313"/>
            <a:ext cx="3240087" cy="75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r>
              <a:rPr lang="pt-BR" sz="2800" b="1">
                <a:latin typeface="Calibri" pitchFamily="34" charset="0"/>
              </a:rPr>
              <a:t>Região Centro-Oeste</a:t>
            </a:r>
            <a:endParaRPr lang="pt-BR" sz="2800">
              <a:latin typeface="Calibri" pitchFamily="34" charset="0"/>
            </a:endParaRPr>
          </a:p>
          <a:p>
            <a:endParaRPr lang="pt-BR"/>
          </a:p>
        </p:txBody>
      </p:sp>
    </p:spTree>
  </p:cSld>
  <p:clrMapOvr>
    <a:masterClrMapping/>
  </p:clrMapOvr>
  <p:transition spd="slow">
    <p:wipe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1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924300" y="188913"/>
            <a:ext cx="5040313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pt-PT" sz="4400">
                <a:latin typeface="Calibri" pitchFamily="34" charset="0"/>
              </a:rPr>
              <a:t>Planos de Trabalho</a:t>
            </a:r>
            <a:endParaRPr lang="pt-BR" sz="4400">
              <a:latin typeface="Calibri" pitchFamily="34" charset="0"/>
            </a:endParaRPr>
          </a:p>
        </p:txBody>
      </p:sp>
      <p:sp>
        <p:nvSpPr>
          <p:cNvPr id="62466" name="Text Box 5"/>
          <p:cNvSpPr txBox="1">
            <a:spLocks noChangeArrowheads="1"/>
          </p:cNvSpPr>
          <p:nvPr/>
        </p:nvSpPr>
        <p:spPr bwMode="auto">
          <a:xfrm>
            <a:off x="179388" y="908050"/>
            <a:ext cx="4752975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800" b="1">
                <a:latin typeface="Calibri" pitchFamily="34" charset="0"/>
              </a:rPr>
              <a:t>Região Sudeste </a:t>
            </a:r>
          </a:p>
          <a:p>
            <a:r>
              <a:rPr lang="pt-BR" sz="2000" b="1">
                <a:latin typeface="Calibri" pitchFamily="34" charset="0"/>
              </a:rPr>
              <a:t>Objeto:</a:t>
            </a:r>
            <a:r>
              <a:rPr lang="pt-BR" sz="2000">
                <a:latin typeface="Calibri" pitchFamily="34" charset="0"/>
              </a:rPr>
              <a:t> Práticas Educativas em Economia Solidária – CFES – SE</a:t>
            </a:r>
            <a:endParaRPr lang="pt-BR" sz="2000" b="1">
              <a:latin typeface="Calibri" pitchFamily="34" charset="0"/>
            </a:endParaRPr>
          </a:p>
          <a:p>
            <a:r>
              <a:rPr lang="pt-BR" sz="2000" b="1">
                <a:latin typeface="Calibri" pitchFamily="34" charset="0"/>
              </a:rPr>
              <a:t>Objetivo:</a:t>
            </a:r>
            <a:r>
              <a:rPr lang="pt-BR" sz="2000">
                <a:latin typeface="Calibri" pitchFamily="34" charset="0"/>
              </a:rPr>
              <a:t> Reflexão sobre a metodologia adotada no CFES Sudeste    </a:t>
            </a:r>
            <a:endParaRPr lang="pt-BR" sz="2000" b="1">
              <a:latin typeface="Calibri" pitchFamily="34" charset="0"/>
            </a:endParaRPr>
          </a:p>
          <a:p>
            <a:r>
              <a:rPr lang="pt-BR" sz="2000" b="1">
                <a:latin typeface="Calibri" pitchFamily="34" charset="0"/>
              </a:rPr>
              <a:t>Questões orientadoras em três tempos</a:t>
            </a:r>
          </a:p>
        </p:txBody>
      </p:sp>
      <p:sp>
        <p:nvSpPr>
          <p:cNvPr id="62467" name="Text Box 6"/>
          <p:cNvSpPr txBox="1">
            <a:spLocks noChangeArrowheads="1"/>
          </p:cNvSpPr>
          <p:nvPr/>
        </p:nvSpPr>
        <p:spPr bwMode="auto">
          <a:xfrm>
            <a:off x="107950" y="2852738"/>
            <a:ext cx="8785225" cy="213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>
                <a:latin typeface="Calibri" pitchFamily="34" charset="0"/>
              </a:rPr>
              <a:t>Antes </a:t>
            </a:r>
            <a:endParaRPr lang="pt-BR" sz="1400">
              <a:latin typeface="Calibri" pitchFamily="34" charset="0"/>
            </a:endParaRPr>
          </a:p>
          <a:p>
            <a:pPr>
              <a:buFontTx/>
              <a:buChar char="•"/>
            </a:pPr>
            <a:r>
              <a:rPr lang="pt-BR" sz="1200">
                <a:latin typeface="Calibri" pitchFamily="34" charset="0"/>
              </a:rPr>
              <a:t> Quais os espaços existentes para formação em EPS? Como se davam? Quem executava/realizava? Carga Horária?</a:t>
            </a:r>
          </a:p>
          <a:p>
            <a:pPr>
              <a:buFontTx/>
              <a:buChar char="•"/>
            </a:pPr>
            <a:r>
              <a:rPr lang="pt-BR" sz="1200">
                <a:latin typeface="Calibri" pitchFamily="34" charset="0"/>
              </a:rPr>
              <a:t> Havia formação para os formadores? Quem eram os sujeitos? Qual a metodologia utilizada? Tinha preocupação com a formação continuada?</a:t>
            </a:r>
          </a:p>
          <a:p>
            <a:pPr>
              <a:buFontTx/>
              <a:buChar char="•"/>
            </a:pPr>
            <a:r>
              <a:rPr lang="pt-BR" sz="1200">
                <a:latin typeface="Calibri" pitchFamily="34" charset="0"/>
              </a:rPr>
              <a:t> Como surgiu a proposta do CFES? Como foi pensada a proposta da rede de formadores e formação continuada? Como era a articulação dos formadores? Que processo estava sendo vivenciado pela economia solidária? </a:t>
            </a:r>
          </a:p>
          <a:p>
            <a:pPr>
              <a:buFontTx/>
              <a:buChar char="•"/>
            </a:pPr>
            <a:r>
              <a:rPr lang="pt-BR" sz="1200">
                <a:latin typeface="Calibri" pitchFamily="34" charset="0"/>
              </a:rPr>
              <a:t> O Estado tinha estrutura para as experiências de Formação? (Incentivo, políticas públicas, militância )</a:t>
            </a:r>
          </a:p>
          <a:p>
            <a:pPr>
              <a:buFontTx/>
              <a:buChar char="•"/>
            </a:pPr>
            <a:r>
              <a:rPr lang="pt-BR" sz="1200">
                <a:latin typeface="Calibri" pitchFamily="34" charset="0"/>
              </a:rPr>
              <a:t> Como eram as formações nas feiras? Como era o G.T de informação do Fórum?</a:t>
            </a:r>
          </a:p>
          <a:p>
            <a:pPr>
              <a:buFontTx/>
              <a:buChar char="•"/>
            </a:pPr>
            <a:r>
              <a:rPr lang="pt-BR" sz="1200">
                <a:latin typeface="Calibri" pitchFamily="34" charset="0"/>
              </a:rPr>
              <a:t> Como era o trabalho de Formação das Entidades, EES e Gestores? Havia formação em toda região? As ações de formação estavam pulverizadas? Havia discussão comum sobre metodologia de formação?</a:t>
            </a:r>
          </a:p>
          <a:p>
            <a:pPr>
              <a:buFontTx/>
              <a:buChar char="•"/>
            </a:pPr>
            <a:r>
              <a:rPr lang="pt-BR" sz="1200">
                <a:latin typeface="Calibri" pitchFamily="34" charset="0"/>
              </a:rPr>
              <a:t> Quais eram os atores que faziam formação? Quem era reconhecido como formador? Quais as expectativas das metodologias? </a:t>
            </a:r>
          </a:p>
        </p:txBody>
      </p:sp>
      <p:sp>
        <p:nvSpPr>
          <p:cNvPr id="62468" name="Text Box 7"/>
          <p:cNvSpPr txBox="1">
            <a:spLocks noChangeArrowheads="1"/>
          </p:cNvSpPr>
          <p:nvPr/>
        </p:nvSpPr>
        <p:spPr bwMode="auto">
          <a:xfrm>
            <a:off x="130175" y="5013325"/>
            <a:ext cx="5018088" cy="176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400" b="1">
                <a:latin typeface="Calibri" pitchFamily="34" charset="0"/>
              </a:rPr>
              <a:t>Durante</a:t>
            </a:r>
            <a:endParaRPr lang="pt-BR" sz="1400">
              <a:latin typeface="Calibri" pitchFamily="34" charset="0"/>
            </a:endParaRPr>
          </a:p>
          <a:p>
            <a:pPr>
              <a:buFontTx/>
              <a:buChar char="•"/>
            </a:pPr>
            <a:r>
              <a:rPr lang="pt-BR" sz="1200">
                <a:latin typeface="Calibri" pitchFamily="34" charset="0"/>
              </a:rPr>
              <a:t> Como acontece a escolha dos temas e os procedimentos metodológicos?</a:t>
            </a:r>
          </a:p>
          <a:p>
            <a:pPr>
              <a:buFontTx/>
              <a:buChar char="•"/>
            </a:pPr>
            <a:r>
              <a:rPr lang="pt-BR" sz="1200">
                <a:latin typeface="Calibri" pitchFamily="34" charset="0"/>
              </a:rPr>
              <a:t> Como acontece a integração e a troca de experiência dos participantes?</a:t>
            </a:r>
          </a:p>
          <a:p>
            <a:pPr>
              <a:buFontTx/>
              <a:buChar char="•"/>
            </a:pPr>
            <a:r>
              <a:rPr lang="pt-BR" sz="1200">
                <a:latin typeface="Calibri" pitchFamily="34" charset="0"/>
              </a:rPr>
              <a:t> Há preocupação com a formação continuada?</a:t>
            </a:r>
          </a:p>
          <a:p>
            <a:pPr>
              <a:buFontTx/>
              <a:buChar char="•"/>
            </a:pPr>
            <a:r>
              <a:rPr lang="pt-BR" sz="1200">
                <a:latin typeface="Calibri" pitchFamily="34" charset="0"/>
              </a:rPr>
              <a:t> O material didático tem atendido?</a:t>
            </a:r>
          </a:p>
          <a:p>
            <a:pPr>
              <a:buFontTx/>
              <a:buChar char="•"/>
            </a:pPr>
            <a:r>
              <a:rPr lang="pt-BR" sz="1200">
                <a:latin typeface="Calibri" pitchFamily="34" charset="0"/>
              </a:rPr>
              <a:t> CFES-SE tem conseguido fortalecer /criar coletivos de formação? </a:t>
            </a:r>
          </a:p>
          <a:p>
            <a:pPr>
              <a:buFontTx/>
              <a:buChar char="•"/>
            </a:pPr>
            <a:r>
              <a:rPr lang="pt-BR" sz="1200">
                <a:latin typeface="Calibri" pitchFamily="34" charset="0"/>
              </a:rPr>
              <a:t> Como se deu o processo de formação continuada para a formação da rede ?</a:t>
            </a:r>
          </a:p>
          <a:p>
            <a:pPr>
              <a:buFontTx/>
              <a:buChar char="•"/>
            </a:pPr>
            <a:r>
              <a:rPr lang="pt-BR" sz="1200">
                <a:latin typeface="Calibri" pitchFamily="34" charset="0"/>
              </a:rPr>
              <a:t> Qual o público que participou das atividades formativas do CFES?</a:t>
            </a:r>
          </a:p>
          <a:p>
            <a:pPr>
              <a:buFontTx/>
              <a:buChar char="•"/>
            </a:pPr>
            <a:r>
              <a:rPr lang="pt-BR" sz="1200">
                <a:latin typeface="Calibri" pitchFamily="34" charset="0"/>
              </a:rPr>
              <a:t> Qual metodologia aplicada ?</a:t>
            </a:r>
          </a:p>
        </p:txBody>
      </p:sp>
      <p:sp>
        <p:nvSpPr>
          <p:cNvPr id="62469" name="Text Box 8"/>
          <p:cNvSpPr txBox="1">
            <a:spLocks noChangeArrowheads="1"/>
          </p:cNvSpPr>
          <p:nvPr/>
        </p:nvSpPr>
        <p:spPr bwMode="auto">
          <a:xfrm>
            <a:off x="4932363" y="5013325"/>
            <a:ext cx="4248150" cy="194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pt-BR" sz="1400" b="1">
                <a:latin typeface="Calibri" pitchFamily="34" charset="0"/>
              </a:rPr>
              <a:t>Depois</a:t>
            </a:r>
            <a:endParaRPr lang="pt-BR" sz="1400">
              <a:latin typeface="Calibri" pitchFamily="34" charset="0"/>
            </a:endParaRPr>
          </a:p>
          <a:p>
            <a:pPr marL="342900" indent="-342900">
              <a:buFontTx/>
              <a:buChar char="•"/>
            </a:pPr>
            <a:r>
              <a:rPr lang="pt-BR" sz="1000">
                <a:latin typeface="Calibri" pitchFamily="34" charset="0"/>
              </a:rPr>
              <a:t> </a:t>
            </a:r>
            <a:r>
              <a:rPr lang="pt-BR" sz="1200">
                <a:latin typeface="Calibri" pitchFamily="34" charset="0"/>
              </a:rPr>
              <a:t>Em que medida os formadores que saíram das capacitações tem conseguido executar ações formativas em seus espaços?</a:t>
            </a:r>
          </a:p>
          <a:p>
            <a:pPr marL="342900" indent="-342900">
              <a:buFontTx/>
              <a:buChar char="•"/>
            </a:pPr>
            <a:r>
              <a:rPr lang="pt-BR" sz="1200">
                <a:latin typeface="Calibri" pitchFamily="34" charset="0"/>
              </a:rPr>
              <a:t> Os formadores melhoram as práticas educativas?</a:t>
            </a:r>
          </a:p>
          <a:p>
            <a:pPr marL="342900" indent="-342900">
              <a:buFontTx/>
              <a:buChar char="•"/>
            </a:pPr>
            <a:r>
              <a:rPr lang="pt-BR" sz="1200">
                <a:latin typeface="Calibri" pitchFamily="34" charset="0"/>
              </a:rPr>
              <a:t> Esses formadores contribuíram para o fortalecimento dos fóruns?</a:t>
            </a:r>
          </a:p>
          <a:p>
            <a:pPr marL="342900" indent="-342900">
              <a:buFontTx/>
              <a:buChar char="•"/>
            </a:pPr>
            <a:r>
              <a:rPr lang="pt-BR" sz="1200">
                <a:latin typeface="Calibri" pitchFamily="34" charset="0"/>
              </a:rPr>
              <a:t> Houve melhorias na vida dos trabalhadores da EPS?</a:t>
            </a:r>
          </a:p>
          <a:p>
            <a:pPr marL="342900" indent="-342900">
              <a:buFontTx/>
              <a:buChar char="•"/>
            </a:pPr>
            <a:r>
              <a:rPr lang="pt-BR" sz="1200">
                <a:latin typeface="Calibri" pitchFamily="34" charset="0"/>
              </a:rPr>
              <a:t> Formou a rede de formadores? </a:t>
            </a:r>
          </a:p>
          <a:p>
            <a:pPr marL="342900" indent="-342900">
              <a:buFontTx/>
              <a:buChar char="•"/>
            </a:pPr>
            <a:r>
              <a:rPr lang="pt-BR" sz="1200">
                <a:latin typeface="Calibri" pitchFamily="34" charset="0"/>
              </a:rPr>
              <a:t> Qual foi a proposta de formação continuada? </a:t>
            </a:r>
          </a:p>
          <a:p>
            <a:pPr marL="342900" indent="-342900">
              <a:buFontTx/>
              <a:buChar char="•"/>
            </a:pPr>
            <a:r>
              <a:rPr lang="pt-BR" sz="1200">
                <a:latin typeface="Calibri" pitchFamily="34" charset="0"/>
              </a:rPr>
              <a:t> Identidade desde público?</a:t>
            </a:r>
          </a:p>
        </p:txBody>
      </p:sp>
      <p:pic>
        <p:nvPicPr>
          <p:cNvPr id="62470" name="Picture 9" descr="DSC080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5600" y="817563"/>
            <a:ext cx="2592388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1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07950" y="661988"/>
            <a:ext cx="5040313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pt-PT" sz="4400">
                <a:latin typeface="Calibri" pitchFamily="34" charset="0"/>
              </a:rPr>
              <a:t>Planos de Trabalho</a:t>
            </a:r>
            <a:endParaRPr lang="pt-BR" sz="4400">
              <a:latin typeface="Calibri" pitchFamily="34" charset="0"/>
            </a:endParaRPr>
          </a:p>
        </p:txBody>
      </p:sp>
      <p:sp>
        <p:nvSpPr>
          <p:cNvPr id="63490" name="Text Box 5"/>
          <p:cNvSpPr txBox="1">
            <a:spLocks noChangeArrowheads="1"/>
          </p:cNvSpPr>
          <p:nvPr/>
        </p:nvSpPr>
        <p:spPr bwMode="auto">
          <a:xfrm>
            <a:off x="179388" y="1393825"/>
            <a:ext cx="8936037" cy="501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800" b="1">
                <a:latin typeface="Calibri" pitchFamily="34" charset="0"/>
              </a:rPr>
              <a:t>Região Nordeste </a:t>
            </a:r>
          </a:p>
          <a:p>
            <a:r>
              <a:rPr lang="pt-BR" sz="2400" b="1">
                <a:latin typeface="Calibri" pitchFamily="34" charset="0"/>
              </a:rPr>
              <a:t>Objeto</a:t>
            </a:r>
          </a:p>
          <a:p>
            <a:pPr algn="just"/>
            <a:r>
              <a:rPr lang="pt-BR" sz="1400">
                <a:latin typeface="Calibri" pitchFamily="34" charset="0"/>
              </a:rPr>
              <a:t>Sistematizar como ocorre o processo educativo/pedagógico dentro dos empreendimentos solidários, compreendendo que existe uma heterogeneidade nas práticas dos empreendimentos (grupo de mulheres, comunidades tradicionais, igualdade racial, diversidade sexual, etc...).</a:t>
            </a:r>
          </a:p>
          <a:p>
            <a:pPr algn="just"/>
            <a:r>
              <a:rPr lang="pt-BR" sz="1400">
                <a:latin typeface="Calibri" pitchFamily="34" charset="0"/>
              </a:rPr>
              <a:t>Cada estado fará a sistematização de 01 empreendimento durante 2010 a 2011.</a:t>
            </a:r>
          </a:p>
          <a:p>
            <a:r>
              <a:rPr lang="pt-BR" sz="2400" b="1">
                <a:latin typeface="Calibri" pitchFamily="34" charset="0"/>
              </a:rPr>
              <a:t>Eixo</a:t>
            </a:r>
          </a:p>
          <a:p>
            <a:r>
              <a:rPr lang="pt-BR" sz="1400">
                <a:latin typeface="Calibri" pitchFamily="34" charset="0"/>
              </a:rPr>
              <a:t>Como se estabelece a relação entre o processo educativo/pedagógico dos empreendimentos solidários, a partir de sua organicidade, necessidade e compreensão formativa, e a proposta metodológica do CFES, tendo em vista a qualificação e o enriquecimento dos processos educativos tanto no CFES quanto nos empreendimentos solidários.</a:t>
            </a:r>
          </a:p>
          <a:p>
            <a:r>
              <a:rPr lang="pt-BR" sz="2400" b="1">
                <a:latin typeface="Calibri" pitchFamily="34" charset="0"/>
              </a:rPr>
              <a:t>Perguntas orientadoras</a:t>
            </a:r>
          </a:p>
          <a:p>
            <a:pPr>
              <a:buFontTx/>
              <a:buChar char="•"/>
            </a:pPr>
            <a:r>
              <a:rPr lang="pt-BR" sz="1400">
                <a:latin typeface="Calibri" pitchFamily="34" charset="0"/>
              </a:rPr>
              <a:t> Como os empreendimentos se organizam para sua auto-formação? Dias de encontro/reunião...</a:t>
            </a:r>
          </a:p>
          <a:p>
            <a:pPr>
              <a:buFontTx/>
              <a:buChar char="•"/>
            </a:pPr>
            <a:r>
              <a:rPr lang="pt-BR" sz="1400">
                <a:latin typeface="Calibri" pitchFamily="34" charset="0"/>
              </a:rPr>
              <a:t> Quais as parcerias estabelecidas outros processos formativos? Quais as necessidades? O que tem refletido? </a:t>
            </a:r>
          </a:p>
          <a:p>
            <a:pPr>
              <a:buFontTx/>
              <a:buChar char="•"/>
            </a:pPr>
            <a:r>
              <a:rPr lang="pt-BR" sz="1400">
                <a:latin typeface="Calibri" pitchFamily="34" charset="0"/>
              </a:rPr>
              <a:t> Como estão os processos com os agentes externos? Que atividades já aconteceram? Como elas se estabeleceram? Quais as análises críticas a partir do olhar do empreendimento com os agentes externos? Como se estabelece as relações de poder? De educação popular? Qual o olhar da formação em relação as questões práticas e políticas? </a:t>
            </a:r>
          </a:p>
          <a:p>
            <a:pPr>
              <a:buFontTx/>
              <a:buChar char="•"/>
            </a:pPr>
            <a:r>
              <a:rPr lang="pt-BR" sz="1400">
                <a:latin typeface="Calibri" pitchFamily="34" charset="0"/>
              </a:rPr>
              <a:t> Que mudanças foram identificadas na relação com agentes externos? Que mudanças foram identificadas na relação empreendimento e comunidade? Qual a concepção política organizativa? Sentem necessidade da formação política?</a:t>
            </a:r>
          </a:p>
          <a:p>
            <a:pPr>
              <a:buFontTx/>
              <a:buChar char="•"/>
            </a:pPr>
            <a:r>
              <a:rPr lang="pt-BR" sz="1400">
                <a:latin typeface="Calibri" pitchFamily="34" charset="0"/>
              </a:rPr>
              <a:t> Como se organizam com outros empreendimentos? Fazem parte de algum fórum/redes? Essa formação leva a necessidade de organização política? Parcerias, governos, conselhos, associações, entidades...?</a:t>
            </a:r>
          </a:p>
        </p:txBody>
      </p:sp>
      <p:pic>
        <p:nvPicPr>
          <p:cNvPr id="63491" name="Picture 6" descr="DSC0803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0425" y="188913"/>
            <a:ext cx="2735263" cy="205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924300" y="836613"/>
            <a:ext cx="4968875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r>
              <a:rPr lang="pt-BR" sz="3200">
                <a:latin typeface="Calibri" pitchFamily="34" charset="0"/>
              </a:rPr>
              <a:t>Encaminhamentos finais da plenária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pt-BR" sz="2600">
                <a:latin typeface="Calibri" pitchFamily="34" charset="0"/>
              </a:rPr>
              <a:t>Acompanhamento é fundamental para um monitoramento e para poder preparar o próximo módulo;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pt-BR" sz="2600">
                <a:latin typeface="Calibri" pitchFamily="34" charset="0"/>
              </a:rPr>
              <a:t>Criar oportunidade de partilha, diretamente em eventos, e também em meio virtual como blog, por exemplo;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pt-BR" sz="2600">
                <a:latin typeface="Calibri" pitchFamily="34" charset="0"/>
              </a:rPr>
              <a:t>Acompanhamento a distância por telefone, e-mail.</a:t>
            </a:r>
            <a:endParaRPr lang="pt-PT" sz="2600">
              <a:latin typeface="Calibri" pitchFamily="34" charset="0"/>
            </a:endParaRPr>
          </a:p>
        </p:txBody>
      </p:sp>
      <p:pic>
        <p:nvPicPr>
          <p:cNvPr id="10" name="Content Placeholder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23528" y="3278088"/>
            <a:ext cx="36576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924300" y="476250"/>
            <a:ext cx="4968875" cy="568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r>
              <a:rPr lang="pt-BR" sz="3200">
                <a:latin typeface="Calibri" pitchFamily="34" charset="0"/>
              </a:rPr>
              <a:t>Encaminhamentos finais da plenária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pt-BR" sz="2600">
                <a:latin typeface="Calibri" pitchFamily="34" charset="0"/>
              </a:rPr>
              <a:t> É fundamental que trabalhos trazidos geram subsídios para outros momentos de formação;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pt-BR" sz="2600">
                <a:latin typeface="Calibri" pitchFamily="34" charset="0"/>
              </a:rPr>
              <a:t> E como será isto se sistematizações não tiverem finalizadas? Será preciso definir;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pt-BR" sz="2600">
                <a:latin typeface="Calibri" pitchFamily="34" charset="0"/>
              </a:rPr>
              <a:t> Há necessidade de aprofundar a pedagogia das alternância.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pt-BR" sz="2600">
                <a:latin typeface="Calibri" pitchFamily="34" charset="0"/>
              </a:rPr>
              <a:t> Indicação de data de segundo módulo: abril de 2011;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pt-BR" sz="2600">
                <a:latin typeface="Calibri" pitchFamily="34" charset="0"/>
              </a:rPr>
              <a:t> Avaliação final com a leitura de cartas escritas pelas-os participantes;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pt-BR" sz="2600">
                <a:latin typeface="Calibri" pitchFamily="34" charset="0"/>
              </a:rPr>
              <a:t> Encerramento. </a:t>
            </a:r>
            <a:endParaRPr lang="pt-PT" sz="2600">
              <a:latin typeface="Calibri" pitchFamily="34" charset="0"/>
            </a:endParaRPr>
          </a:p>
        </p:txBody>
      </p:sp>
      <p:pic>
        <p:nvPicPr>
          <p:cNvPr id="10" name="Content Placeholder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23528" y="3278088"/>
            <a:ext cx="36576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I2DOt6RzRcU51QxdhNew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AGzTPKJNXuuOK4v20iPS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uhWvCQomImT50qU5y4Zn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Q6pMcljtk1MJ0De6E19B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E8H4Cw6MhrnQZNFfxntk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E8H4Cw6MhrnQZNFfxntk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E8H4Cw6MhrnQZNFfxntk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E8H4Cw6MhrnQZNFfxntk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E8H4Cw6MhrnQZNFfxntk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E8H4Cw6MhrnQZNFfxntk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E8H4Cw6MhrnQZNFfxntk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E8H4Cw6MhrnQZNFfxntk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E8H4Cw6MhrnQZNFfxntk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iNleKja73hohXWjuz775t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iNleKja73hohXWjuz775t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E8H4Cw6MhrnQZNFfxntk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iNleKja73hohXWjuz775t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E8H4Cw6MhrnQZNFfxntk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E8H4Cw6MhrnQZNFfxntk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E8H4Cw6MhrnQZNFfxntk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iNleKja73hohXWjuz775t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iNleKja73hohXWjuz775t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E8H4Cw6MhrnQZNFfxntk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iNleKja73hohXWjuz775t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E8H4Cw6MhrnQZNFfxntk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iNleKja73hohXWjuz775t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iNleKja73hohXWjuz775t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E8H4Cw6MhrnQZNFfxntk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E8H4Cw6MhrnQZNFfxntk"/>
</p:tagLst>
</file>

<file path=ppt/theme/theme1.xml><?xml version="1.0" encoding="utf-8"?>
<a:theme xmlns:a="http://schemas.openxmlformats.org/drawingml/2006/main" name="Treinament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Training</Template>
  <TotalTime>135</TotalTime>
  <Words>1802</Words>
  <Application>Microsoft Office PowerPoint</Application>
  <PresentationFormat>Apresentação na tela (4:3)</PresentationFormat>
  <Paragraphs>181</Paragraphs>
  <Slides>29</Slides>
  <Notes>22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Modelo de design</vt:lpstr>
      </vt:variant>
      <vt:variant>
        <vt:i4>5</vt:i4>
      </vt:variant>
      <vt:variant>
        <vt:lpstr>Títulos de slides</vt:lpstr>
      </vt:variant>
      <vt:variant>
        <vt:i4>29</vt:i4>
      </vt:variant>
    </vt:vector>
  </HeadingPairs>
  <TitlesOfParts>
    <vt:vector size="38" baseType="lpstr">
      <vt:lpstr>Arial</vt:lpstr>
      <vt:lpstr>Calibri</vt:lpstr>
      <vt:lpstr>Symbol</vt:lpstr>
      <vt:lpstr>Wingdings</vt:lpstr>
      <vt:lpstr>Treinamento</vt:lpstr>
      <vt:lpstr>Treinamento</vt:lpstr>
      <vt:lpstr>Treinamento</vt:lpstr>
      <vt:lpstr>Treinamento</vt:lpstr>
      <vt:lpstr>Treinamento</vt:lpstr>
      <vt:lpstr>SEMINÁRIO NACIONAL  DE SISTEMATIZAÇÃO</vt:lpstr>
      <vt:lpstr>Dia 04 de Outubro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SEMINÁRIO NACIONAL  DE SISTEMATIZAÇÃO</dc:title>
  <dc:creator/>
  <cp:lastModifiedBy/>
  <cp:revision>18</cp:revision>
  <dcterms:created xsi:type="dcterms:W3CDTF">2010-10-18T02:17:30Z</dcterms:created>
  <dcterms:modified xsi:type="dcterms:W3CDTF">2010-10-22T14:08:02Z</dcterms:modified>
</cp:coreProperties>
</file>