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59" r:id="rId4"/>
    <p:sldId id="260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67" r:id="rId1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4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77ED4D8-36E5-460A-8BF9-AA2500178418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5FD73F8-15AB-4688-BA96-94A67D476A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945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0BB254-C2C3-47E3-B66F-78E99EFC2636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F8ED4-7337-482A-824F-CA934302B6E4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7F7F0-AD3B-4004-9977-EDC6880D82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05091-8E73-4104-BD76-7C7A7C7C92ED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A13F8-AD42-4572-8162-14408B0CC2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E1F47-3E3F-42C5-BAAA-A512F58E1CA2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01C00-3609-4384-AB86-4FA27400C9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0127C-706C-4AC5-B0A4-CAB1D92324B2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8D3C1-1E80-4C5B-BBDE-A311356A675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511E2-504D-44D1-804F-4124BD17B864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F7F81-4833-4787-B59C-02ECB822AF7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E6624-9A19-4ECD-B766-730A3B20BA2F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C1B0A-A408-4BE9-8C51-30F4621C97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95919-8239-4DA1-8835-37D55CB6F372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859A30-3D51-4AA7-8526-DCBF26A31D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BDABF-634D-4E18-9BD9-37D0DF53BCA4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F8079-AB25-49DF-BDC3-BC916A574F6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ACAF-EC00-4E95-B9A9-12D428C09751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41F86-9178-4AA0-9E26-595FA62481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9FE1D-F947-453C-9634-0DCACB5E4439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28852-F6DF-4E3A-84BC-5EE971DCF6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E4903-0BFB-4963-A43C-ABC9E3CAAEC3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2B977-669E-476D-B4AA-A547E4918A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139729-B172-4148-8065-D575BBAE1539}" type="datetimeFigureOut">
              <a:rPr lang="pt-BR"/>
              <a:pPr>
                <a:defRPr/>
              </a:pPr>
              <a:t>27/9/2011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1E6A0B-127E-4891-8363-0A62B1E0A0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Renata\Pictures\logo_campanha_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3573463"/>
            <a:ext cx="39592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3" y="1412875"/>
            <a:ext cx="7772400" cy="26638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>
                <a:solidFill>
                  <a:schemeClr val="accent4">
                    <a:lumMod val="75000"/>
                  </a:schemeClr>
                </a:solidFill>
              </a:rPr>
              <a:t>ECONOMIA SOLIDÁRIA NA EDUCAÇÃO DE JOVENS E ADULTOS - EJA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635375" y="5949950"/>
            <a:ext cx="5534025" cy="9080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400" b="1" dirty="0" smtClean="0">
                <a:solidFill>
                  <a:schemeClr val="accent4">
                    <a:lumMod val="50000"/>
                  </a:schemeClr>
                </a:solidFill>
              </a:rPr>
              <a:t>Prof.ª Especialista MARIA JOSÉ COELHO</a:t>
            </a:r>
            <a:endParaRPr lang="pt-BR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775"/>
          </a:xfrm>
          <a:solidFill>
            <a:schemeClr val="bg2">
              <a:lumMod val="75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4000" dirty="0" smtClean="0">
                <a:latin typeface="Aparajita" pitchFamily="34" charset="0"/>
                <a:cs typeface="Aparajita" pitchFamily="34" charset="0"/>
              </a:rPr>
              <a:t/>
            </a:r>
            <a:br>
              <a:rPr lang="pt-BR" sz="4000" dirty="0" smtClean="0">
                <a:latin typeface="Aparajita" pitchFamily="34" charset="0"/>
                <a:cs typeface="Aparajita" pitchFamily="34" charset="0"/>
              </a:rPr>
            </a:br>
            <a:r>
              <a:rPr lang="pt-BR" sz="4000" b="1" dirty="0" smtClean="0">
                <a:solidFill>
                  <a:schemeClr val="bg2">
                    <a:lumMod val="10000"/>
                  </a:schemeClr>
                </a:solidFill>
                <a:latin typeface="Aparajita" pitchFamily="34" charset="0"/>
                <a:cs typeface="Aparajita" pitchFamily="34" charset="0"/>
              </a:rPr>
              <a:t>Economia </a:t>
            </a:r>
            <a:r>
              <a:rPr lang="pt-BR" sz="4000" b="1" dirty="0">
                <a:solidFill>
                  <a:schemeClr val="bg2">
                    <a:lumMod val="10000"/>
                  </a:schemeClr>
                </a:solidFill>
                <a:latin typeface="Aparajita" pitchFamily="34" charset="0"/>
                <a:cs typeface="Aparajita" pitchFamily="34" charset="0"/>
              </a:rPr>
              <a:t>Solidária nos Fóruns de EJA e Encontros Nacionais de EJA</a:t>
            </a:r>
            <a:r>
              <a:rPr lang="pt-BR" sz="4000" dirty="0">
                <a:latin typeface="Aparajita" pitchFamily="34" charset="0"/>
                <a:cs typeface="Aparajita" pitchFamily="34" charset="0"/>
              </a:rPr>
              <a:t/>
            </a:r>
            <a:br>
              <a:rPr lang="pt-BR" sz="4000" dirty="0">
                <a:latin typeface="Aparajita" pitchFamily="34" charset="0"/>
                <a:cs typeface="Aparajita" pitchFamily="34" charset="0"/>
              </a:rPr>
            </a:br>
            <a:endParaRPr lang="pt-BR" sz="4000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bg2">
              <a:lumMod val="75000"/>
            </a:schemeClr>
          </a:solidFill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latin typeface="Aparajita" pitchFamily="34" charset="0"/>
                <a:cs typeface="Aparajita" pitchFamily="34" charset="0"/>
              </a:rPr>
              <a:t>	A </a:t>
            </a:r>
            <a:r>
              <a:rPr lang="pt-BR" dirty="0">
                <a:latin typeface="Aparajita" pitchFamily="34" charset="0"/>
                <a:cs typeface="Aparajita" pitchFamily="34" charset="0"/>
              </a:rPr>
              <a:t>aproximação dos Fóruns de EJA com a temática da Economia Solidária e com os Fóruns de Economia Solidária é recente e tem se dado através de um processo de articulação e parceria entre a SENAES/MTE e a Secretaria de Educação Continuada, Alfabetização e Diversidade, do Ministério da Educação (SECAD/MEC). Como resultado dessas articulações, desde 2005, a SENAES/MTE participa e </a:t>
            </a:r>
            <a:r>
              <a:rPr lang="pt-BR" dirty="0" err="1">
                <a:latin typeface="Aparajita" pitchFamily="34" charset="0"/>
                <a:cs typeface="Aparajita" pitchFamily="34" charset="0"/>
              </a:rPr>
              <a:t>apóia</a:t>
            </a:r>
            <a:r>
              <a:rPr lang="pt-BR" dirty="0">
                <a:latin typeface="Aparajita" pitchFamily="34" charset="0"/>
                <a:cs typeface="Aparajita" pitchFamily="34" charset="0"/>
              </a:rPr>
              <a:t> os Encontros Nacionais de Educação de Jovens e Adultos (ENEJA), realizados anualmente sob coordenação dos Fóruns de EJA.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rotWithShape="0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t-BR" smtClean="0"/>
              <a:t>	</a:t>
            </a:r>
          </a:p>
          <a:p>
            <a:pPr marL="0" indent="0">
              <a:buFont typeface="Arial" charset="0"/>
              <a:buNone/>
            </a:pPr>
            <a:r>
              <a:rPr lang="pt-BR" sz="4000" smtClean="0">
                <a:latin typeface="Aparajita"/>
                <a:ea typeface="Aparajita"/>
                <a:cs typeface="Aparajita"/>
              </a:rPr>
              <a:t>	Considerando a prioridade de incluir a economia solidária nas ações de educação (alfabetização, elevação de escolaridade etc.), a SENAES/MTE tem buscado articulações com iniciativas governamentais e não-governamentais de educação de jovens e adultos. No âmbito do Governo Federal, estas articulações concentraram-se no Ministério da Educação, por meio da Secretaria de Educação Continuada, Alfabetização e Diversidade SECAD/MEC.</a:t>
            </a:r>
          </a:p>
          <a:p>
            <a:pPr marL="0" indent="0">
              <a:buFont typeface="Arial" charset="0"/>
              <a:buNone/>
            </a:pP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dirty="0" smtClean="0">
                <a:latin typeface="Aparajita" pitchFamily="34" charset="0"/>
                <a:cs typeface="Aparajita" pitchFamily="34" charset="0"/>
              </a:rPr>
              <a:t/>
            </a:r>
            <a:br>
              <a:rPr lang="pt-BR" sz="3600" dirty="0" smtClean="0">
                <a:latin typeface="Aparajita" pitchFamily="34" charset="0"/>
                <a:cs typeface="Aparajita" pitchFamily="34" charset="0"/>
              </a:rPr>
            </a:br>
            <a:r>
              <a:rPr lang="pt-BR" sz="4000" b="1" dirty="0" smtClean="0">
                <a:latin typeface="Aparajita" pitchFamily="34" charset="0"/>
                <a:cs typeface="Aparajita" pitchFamily="34" charset="0"/>
              </a:rPr>
              <a:t>Formação </a:t>
            </a:r>
            <a:r>
              <a:rPr lang="pt-BR" sz="4000" b="1" dirty="0">
                <a:latin typeface="Aparajita" pitchFamily="34" charset="0"/>
                <a:cs typeface="Aparajita" pitchFamily="34" charset="0"/>
              </a:rPr>
              <a:t>Inicial e Continuada de Trabalhadores/as Integrada à Educação de Jovens e Adultos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pt-BR" smtClean="0"/>
              <a:t>	</a:t>
            </a:r>
            <a:r>
              <a:rPr lang="pt-BR" sz="4000" smtClean="0">
                <a:latin typeface="Aparajita"/>
                <a:ea typeface="Aparajita"/>
                <a:cs typeface="Aparajita"/>
              </a:rPr>
              <a:t>Projeto piloto executado a partir de 2005 pela Agência de Desenvolvimento Solidário da Central Única dos Trabalhadores/as (ADS/CUT), em parceria com as prefeituras municipais das localidades onde são implantados os cursos de 1.200 para trabalhadores/as que estão organizados ou desejam se organizar em empreendimentos econômicos solidários nos segmentos de artesanato e reciclagem.</a:t>
            </a:r>
          </a:p>
          <a:p>
            <a:pPr marL="0" indent="0">
              <a:buFont typeface="Arial" charset="0"/>
              <a:buNone/>
            </a:pPr>
            <a:endParaRPr lang="pt-BR" sz="4000" smtClean="0">
              <a:latin typeface="Aparajita"/>
              <a:ea typeface="Aparajita"/>
              <a:cs typeface="Aparajit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9138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3600" b="1" dirty="0" smtClean="0">
                <a:latin typeface="Aparajita" pitchFamily="34" charset="0"/>
                <a:cs typeface="Aparajita" pitchFamily="34" charset="0"/>
              </a:rPr>
              <a:t/>
            </a:r>
            <a:br>
              <a:rPr lang="pt-BR" sz="3600" b="1" dirty="0" smtClean="0">
                <a:latin typeface="Aparajita" pitchFamily="34" charset="0"/>
                <a:cs typeface="Aparajita" pitchFamily="34" charset="0"/>
              </a:rPr>
            </a:br>
            <a:r>
              <a:rPr lang="pt-BR" sz="4000" b="1" dirty="0" smtClean="0">
                <a:solidFill>
                  <a:schemeClr val="accent2">
                    <a:lumMod val="75000"/>
                  </a:schemeClr>
                </a:solidFill>
                <a:latin typeface="Aparajita" pitchFamily="34" charset="0"/>
                <a:cs typeface="Aparajita" pitchFamily="34" charset="0"/>
              </a:rPr>
              <a:t>Qualificação </a:t>
            </a:r>
            <a:r>
              <a:rPr lang="pt-BR" sz="4000" b="1" dirty="0">
                <a:solidFill>
                  <a:schemeClr val="accent2">
                    <a:lumMod val="75000"/>
                  </a:schemeClr>
                </a:solidFill>
                <a:latin typeface="Aparajita" pitchFamily="34" charset="0"/>
                <a:cs typeface="Aparajita" pitchFamily="34" charset="0"/>
              </a:rPr>
              <a:t>Profissional em Gestão de Economia Solidária e Cooperativismo com Elevação de Escolaridade</a:t>
            </a:r>
            <a:r>
              <a:rPr lang="pt-BR" sz="40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0825" y="1989138"/>
            <a:ext cx="8893175" cy="4868862"/>
          </a:xfrm>
          <a:solidFill>
            <a:schemeClr val="accent2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/>
              <a:t>	Tendo </a:t>
            </a:r>
            <a:r>
              <a:rPr lang="pt-BR" dirty="0"/>
              <a:t>em vista que os objetivos principais do SENAR são organizar, administrar e executar, em todo território nacional, a Formação Profissional Rural e a Promoção Social de jovens e adultos, homens e mulheres que exerçam atividades no meio rural, assistir a entidades empregadoras na programação e elaboração de programas de treinamento no próprio emprego.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8913"/>
            <a:ext cx="8686800" cy="6669087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/>
              <a:t>	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Tendo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em vista que economia solidaria é um eixo norteador da </a:t>
            </a:r>
            <a:r>
              <a:rPr lang="pt-BR" dirty="0" err="1">
                <a:solidFill>
                  <a:schemeClr val="accent1">
                    <a:lumMod val="75000"/>
                  </a:schemeClr>
                </a:solidFill>
              </a:rPr>
              <a:t>Eja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: Educação de Jovens e Adultos que vem  orientar o aluno a centrar a aprendizagem para a aplicação da pratica na vida e a convivência em grupos,  oferecendo condições e qualidade de vida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	ECONOMIA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SOLIDARIA, é um movimento social que surgiu, pensando na valorização do ser humano como sujeito, com a ideia de cooperação e de uma sociedade justa e solidaria, onde todos tenham vida  digna é saudável, sem a exploração da mão de obra, é da mais valia.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	Economia </a:t>
            </a:r>
            <a:r>
              <a:rPr lang="pt-BR" dirty="0">
                <a:solidFill>
                  <a:schemeClr val="accent1">
                    <a:lumMod val="75000"/>
                  </a:schemeClr>
                </a:solidFill>
              </a:rPr>
              <a:t>Solidaria é uma economia diferente, que respeita o meio ambiente, a fauna, flora e a diversidade, que na economia solidaria não existem patrão e empregados. Os trabalhadores se organizam para não terem patrões, livrando do capitalismo cruel que aniquila e desvaloriza o trabalhador.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 descr="C:\Users\Renata\Pictures\oficina do senar\jardinagem\DSC052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539750" y="5715000"/>
            <a:ext cx="8229600" cy="1143000"/>
          </a:xfrm>
        </p:spPr>
        <p:txBody>
          <a:bodyPr/>
          <a:lstStyle/>
          <a:p>
            <a:r>
              <a:rPr lang="pt-BR" b="1" smtClean="0">
                <a:solidFill>
                  <a:schemeClr val="bg1"/>
                </a:solidFill>
              </a:rPr>
              <a:t>Oficina de Jardinagem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D:\101MSDCF\DSC048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67813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6625" y="5715000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Oficina de Doces</a:t>
            </a:r>
            <a:endParaRPr lang="pt-BR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E:\fotos do ceja\Cópia (2) de DSC01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Oficina de B</a:t>
            </a:r>
            <a:r>
              <a:rPr lang="pt-B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pt-B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rdado em Chinelo</a:t>
            </a:r>
            <a:endParaRPr lang="pt-B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E:\FOTOS PRA REVELAR\DSC0331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bg1"/>
                </a:solidFill>
              </a:rPr>
              <a:t>Oficina de Doces Cristalizados e Licores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E:\Ceja imagem\DSC043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0638" y="0"/>
            <a:ext cx="9164638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7950" y="57007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Oficina de Formação Economia Solidária</a:t>
            </a:r>
            <a:endParaRPr lang="pt-B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E:\Ceja imagem\DSC044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1750" y="0"/>
            <a:ext cx="917575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825" y="570865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Oficina de Formação em Economia Solidária</a:t>
            </a:r>
            <a:endParaRPr lang="pt-BR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ítulo 1"/>
          <p:cNvSpPr>
            <a:spLocks noGrp="1"/>
          </p:cNvSpPr>
          <p:nvPr>
            <p:ph type="ctrTitle"/>
          </p:nvPr>
        </p:nvSpPr>
        <p:spPr>
          <a:xfrm>
            <a:off x="395288" y="981075"/>
            <a:ext cx="8564562" cy="3671888"/>
          </a:xfrm>
        </p:spPr>
        <p:txBody>
          <a:bodyPr/>
          <a:lstStyle/>
          <a:p>
            <a:pPr algn="r"/>
            <a:r>
              <a:rPr lang="pt-BR" b="1" smtClean="0">
                <a:solidFill>
                  <a:srgbClr val="0070C0"/>
                </a:solidFill>
                <a:latin typeface="AngsanaUPC"/>
                <a:ea typeface="AngsanaUPC"/>
                <a:cs typeface="AngsanaUPC"/>
              </a:rPr>
              <a:t>“SÓ ME RECONHEÇO COMO SER HUMANO A PARTIR DO RESPEITO QUE TENHO PELO OUTRO”</a:t>
            </a:r>
            <a:br>
              <a:rPr lang="pt-BR" b="1" smtClean="0">
                <a:solidFill>
                  <a:srgbClr val="0070C0"/>
                </a:solidFill>
                <a:latin typeface="AngsanaUPC"/>
                <a:ea typeface="AngsanaUPC"/>
                <a:cs typeface="AngsanaUPC"/>
              </a:rPr>
            </a:br>
            <a:r>
              <a:rPr lang="pt-BR" sz="4000" smtClean="0">
                <a:solidFill>
                  <a:srgbClr val="0070C0"/>
                </a:solidFill>
                <a:latin typeface="AngsanaUPC"/>
                <a:ea typeface="AngsanaUPC"/>
                <a:cs typeface="AngsanaUPC"/>
              </a:rPr>
              <a:t>PAULO HENRIQUE</a:t>
            </a:r>
          </a:p>
        </p:txBody>
      </p:sp>
      <p:pic>
        <p:nvPicPr>
          <p:cNvPr id="27650" name="Picture 4" descr="C:\Users\Renata\Pictures\economia_solidar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36925"/>
            <a:ext cx="4356100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471</Words>
  <Application>Microsoft Office PowerPoint</Application>
  <PresentationFormat>Apresentação na tela (4:3)</PresentationFormat>
  <Paragraphs>21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Calibri</vt:lpstr>
      <vt:lpstr>Arial</vt:lpstr>
      <vt:lpstr>Aparajita</vt:lpstr>
      <vt:lpstr>AngsanaUPC</vt:lpstr>
      <vt:lpstr>Tema do Office</vt:lpstr>
      <vt:lpstr>  ECONOMIA SOLIDÁRIA NA EDUCAÇÃO DE JOVENS E ADULTOS - EJA  </vt:lpstr>
      <vt:lpstr> Economia Solidária nos Fóruns de EJA e Encontros Nacionais de EJA </vt:lpstr>
      <vt:lpstr>Slide 3</vt:lpstr>
      <vt:lpstr> Formação Inicial e Continuada de Trabalhadores/as Integrada à Educação de Jovens e Adultos </vt:lpstr>
      <vt:lpstr> Qualificação Profissional em Gestão de Economia Solidária e Cooperativismo com Elevação de Escolaridade. </vt:lpstr>
      <vt:lpstr>Slide 6</vt:lpstr>
      <vt:lpstr>Oficina de Jardinagem</vt:lpstr>
      <vt:lpstr>Oficina de Doces</vt:lpstr>
      <vt:lpstr>Oficina de Bordado em Chinelo</vt:lpstr>
      <vt:lpstr>Oficina de Doces Cristalizados e Licores</vt:lpstr>
      <vt:lpstr>Oficina de Formação Economia Solidária</vt:lpstr>
      <vt:lpstr>Oficina de Formação em Economia Solidária</vt:lpstr>
      <vt:lpstr>“SÓ ME RECONHEÇO COMO SER HUMANO A PARTIR DO RESPEITO QUE TENHO PELO OUTRO” PAULO HENRIQUE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SOLIDÁRIA NOS FÓRUNS DE EJA E ENCONTROS NACIONAIS DE EJA</dc:title>
  <dc:creator>Renata</dc:creator>
  <cp:lastModifiedBy>Rosana</cp:lastModifiedBy>
  <cp:revision>15</cp:revision>
  <dcterms:created xsi:type="dcterms:W3CDTF">2011-08-17T10:37:25Z</dcterms:created>
  <dcterms:modified xsi:type="dcterms:W3CDTF">2011-09-27T23:21:37Z</dcterms:modified>
</cp:coreProperties>
</file>