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media/image1.jpeg" ContentType="image/jpeg"/>
  <Override PartName="/ppt/media/image2.jpeg" ContentType="image/jpeg"/>
  <Override PartName="/ppt/media/image3.jpeg" ContentType="image/jpeg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2.xml.rels" ContentType="application/vnd.openxmlformats-package.relationships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2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14.xml.rels" ContentType="application/vnd.openxmlformats-package.relationships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822960" y="1097280"/>
            <a:ext cx="3200040" cy="37123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320004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822960" y="365760"/>
            <a:ext cx="7520760" cy="4443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82296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246240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822960" y="3035880"/>
            <a:ext cx="319968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320004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822960" y="3035880"/>
            <a:ext cx="320004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246240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82296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822960" y="1097280"/>
            <a:ext cx="3200040" cy="371232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320004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nly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822960" y="365760"/>
            <a:ext cx="7520760" cy="4443480"/>
          </a:xfrm>
          <a:prstGeom prst="rect">
            <a:avLst/>
          </a:prstGeom>
        </p:spPr>
        <p:txBody>
          <a:bodyPr anchor="ctr" bIns="0" lIns="0" rIns="0" tIns="0" wrap="none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82296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AndTwoObj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371196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246240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twoObjOverTx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822960" y="3035880"/>
            <a:ext cx="319968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objOverTx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320004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822960" y="3035880"/>
            <a:ext cx="320004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fourObj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246240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822960" y="30358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preserve="1" type="blank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640"/>
          </a:xfrm>
          <a:prstGeom prst="rect">
            <a:avLst/>
          </a:prstGeom>
        </p:spPr>
        <p:txBody>
          <a:bodyPr anchor="ctr" bIns="0" lIns="0" rIns="0" tIns="0" wrap="none"/>
          <a:p>
            <a:endParaRPr/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82296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2462400" y="1097280"/>
            <a:ext cx="1561320" cy="1770120"/>
          </a:xfrm>
          <a:prstGeom prst="rect">
            <a:avLst/>
          </a:prstGeom>
        </p:spPr>
        <p:txBody>
          <a:bodyPr bIns="0" lIns="0" rIns="0" tIns="0" wrap="none"/>
          <a:p>
            <a:endParaRPr/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-2520" y="5050800"/>
            <a:ext cx="3573720" cy="1806840"/>
          </a:xfrm>
          <a:prstGeom prst="rect">
            <a:avLst/>
          </a:prstGeom>
          <a:solidFill>
            <a:srgbClr val="f96a1b"/>
          </a:solidFill>
        </p:spPr>
      </p:sp>
      <p:sp>
        <p:nvSpPr>
          <p:cNvPr id="1" name="CustomShape 2"/>
          <p:cNvSpPr/>
          <p:nvPr/>
        </p:nvSpPr>
        <p:spPr>
          <a:xfrm>
            <a:off x="-2520" y="5051160"/>
            <a:ext cx="9146160" cy="1806480"/>
          </a:xfrm>
          <a:prstGeom prst="rect">
            <a:avLst/>
          </a:prstGeom>
          <a:solidFill>
            <a:srgbClr val="08a1d9"/>
          </a:solidFill>
        </p:spPr>
      </p:sp>
      <p:sp>
        <p:nvSpPr>
          <p:cNvPr id="2" name="CustomShape 3"/>
          <p:cNvSpPr/>
          <p:nvPr/>
        </p:nvSpPr>
        <p:spPr>
          <a:xfrm>
            <a:off x="0" y="2647800"/>
            <a:ext cx="3571560" cy="4209840"/>
          </a:xfrm>
          <a:prstGeom prst="rtTriangle">
            <a:avLst/>
          </a:prstGeom>
          <a:solidFill>
            <a:srgbClr val="f96a1b"/>
          </a:solidFill>
        </p:spPr>
      </p:sp>
      <p:sp>
        <p:nvSpPr>
          <p:cNvPr id="3" name="CustomShape 4"/>
          <p:cNvSpPr/>
          <p:nvPr/>
        </p:nvSpPr>
        <p:spPr>
          <a:xfrm>
            <a:off x="-2520" y="-1080"/>
            <a:ext cx="9146160" cy="6858720"/>
          </a:xfrm>
          <a:prstGeom prst="rect">
            <a:avLst/>
          </a:prstGeom>
          <a:solidFill>
            <a:srgbClr val="08a1d9"/>
          </a:solidFill>
        </p:spPr>
      </p:sp>
      <p:sp>
        <p:nvSpPr>
          <p:cNvPr id="4" name="PlaceHolder 5"/>
          <p:cNvSpPr>
            <a:spLocks noGrp="1"/>
          </p:cNvSpPr>
          <p:nvPr>
            <p:ph type="title"/>
          </p:nvPr>
        </p:nvSpPr>
        <p:spPr>
          <a:xfrm>
            <a:off x="1114920" y="3731040"/>
            <a:ext cx="5648400" cy="1203840"/>
          </a:xfrm>
          <a:prstGeom prst="rect">
            <a:avLst/>
          </a:prstGeom>
        </p:spPr>
        <p:txBody>
          <a:bodyPr anchor="b" bIns="9000"/>
          <a:p>
            <a:r>
              <a:rPr lang="pt-BR" sz="3200">
                <a:solidFill>
                  <a:srgbClr val="000000"/>
                </a:solidFill>
                <a:latin typeface="Franklin Gothic Medium"/>
              </a:rPr>
              <a:t>Clique para editar o formato do texto do títuloClique para editar o título mestre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pt-BR">
                <a:solidFill>
                  <a:srgbClr val="000000"/>
                </a:solidFill>
                <a:latin typeface="Franklin Gothic Book"/>
              </a:rPr>
              <a:t>17/11/11</a:t>
            </a:r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7" name="PlaceHolder 8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A1312141-91E1-4191-9151-41B1C101C1C1}" type="slidenum">
              <a:rPr lang="pt-BR">
                <a:solidFill>
                  <a:srgbClr val="000000"/>
                </a:solidFill>
                <a:latin typeface="Franklin Gothic Book"/>
              </a:rPr>
              <a:t>&lt;número&gt;</a:t>
            </a:fld>
            <a:endParaRPr/>
          </a:p>
        </p:txBody>
      </p:sp>
      <p:sp>
        <p:nvSpPr>
          <p:cNvPr id="8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4525920"/>
          </a:xfrm>
          <a:prstGeom prst="rect">
            <a:avLst/>
          </a:prstGeom>
        </p:spPr>
        <p:txBody>
          <a:bodyPr bIns="0" lIns="0" rIns="0" tIns="0" wrap="none"/>
          <a:p>
            <a:pPr>
              <a:buSzPct val="45000"/>
              <a:buFont typeface="StarSymbol"/>
              <a:buChar char=""/>
            </a:pPr>
            <a:r>
              <a:rPr lang="pt-BR"/>
              <a:t>Clique para editar o formato do texto da estrutura de tópicos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pt-BR"/>
              <a:t>2.º Nível da estrutura de tópicos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pt-BR"/>
              <a:t>3.º Nível da estrutura de tópicos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pt-BR"/>
              <a:t>4.º Nível da estrutura de tópicos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pt-BR"/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/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/>
              <a:t>7.º Nível da estrutura de tópicos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pt-BR"/>
              <a:t>8.º Nível da estrutura de tópicos</a:t>
            </a:r>
            <a:endParaRPr/>
          </a:p>
          <a:p>
            <a:pPr lvl="8">
              <a:buSzPct val="45000"/>
              <a:buFont typeface="StarSymbol"/>
              <a:buChar char=""/>
            </a:pPr>
            <a:r>
              <a:rPr lang="pt-BR"/>
              <a:t>9.º Nível da estrutura de tópicos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-2520" y="5050800"/>
            <a:ext cx="3573720" cy="1806840"/>
          </a:xfrm>
          <a:prstGeom prst="rect">
            <a:avLst/>
          </a:prstGeom>
          <a:solidFill>
            <a:srgbClr val="f96a1b"/>
          </a:solidFill>
        </p:spPr>
      </p:sp>
      <p:sp>
        <p:nvSpPr>
          <p:cNvPr id="42" name="CustomShape 2"/>
          <p:cNvSpPr/>
          <p:nvPr/>
        </p:nvSpPr>
        <p:spPr>
          <a:xfrm>
            <a:off x="-2520" y="5051160"/>
            <a:ext cx="9146160" cy="1806480"/>
          </a:xfrm>
          <a:prstGeom prst="rect">
            <a:avLst/>
          </a:prstGeom>
          <a:solidFill>
            <a:srgbClr val="08a1d9"/>
          </a:solidFill>
        </p:spPr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822960" y="1097280"/>
            <a:ext cx="3200040" cy="371196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Clique para editar o formato do texto da estrutura de tópicos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2.º Nível da estrutura de tópicos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3.º Nível da estrutura de tópicos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4.º Nível da estrutura de tópicos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7.º Nível da estrutura de tópicos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pt-BR" sz="2800">
                <a:solidFill>
                  <a:srgbClr val="000000"/>
                </a:solidFill>
                <a:latin typeface="Franklin Gothic Book"/>
              </a:rPr>
              <a:t>8.º Nível da estrutura de tópicos</a:t>
            </a:r>
            <a:endParaRPr/>
          </a:p>
          <a:p>
            <a:r>
              <a:rPr lang="pt-BR" sz="2800">
                <a:solidFill>
                  <a:srgbClr val="000000"/>
                </a:solidFill>
                <a:latin typeface="Franklin Gothic Book"/>
              </a:rPr>
              <a:t>9.º Nível da estrutura de tópicosClique para editar o texto mestre</a:t>
            </a:r>
            <a:endParaRPr/>
          </a:p>
          <a:p>
            <a:r>
              <a:rPr lang="pt-BR" sz="2400">
                <a:solidFill>
                  <a:srgbClr val="000000"/>
                </a:solidFill>
                <a:latin typeface="Franklin Gothic Book"/>
              </a:rPr>
              <a:t>Segundo nível</a:t>
            </a:r>
            <a:endParaRPr/>
          </a:p>
          <a:p>
            <a:r>
              <a:rPr lang="pt-BR" sz="2000">
                <a:solidFill>
                  <a:srgbClr val="000000"/>
                </a:solidFill>
                <a:latin typeface="Franklin Gothic Book"/>
              </a:rPr>
              <a:t>Terceiro nível</a:t>
            </a:r>
            <a:endParaRPr/>
          </a:p>
          <a:p>
            <a:r>
              <a:rPr lang="pt-BR">
                <a:solidFill>
                  <a:srgbClr val="000000"/>
                </a:solidFill>
                <a:latin typeface="Franklin Gothic Book"/>
              </a:rPr>
              <a:t>Quarto nível</a:t>
            </a:r>
            <a:endParaRPr/>
          </a:p>
          <a:p>
            <a:r>
              <a:rPr lang="pt-BR">
                <a:solidFill>
                  <a:srgbClr val="000000"/>
                </a:solidFill>
                <a:latin typeface="Franklin Gothic Book"/>
              </a:rPr>
              <a:t>Quinto nível</a:t>
            </a:r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700160" y="1097280"/>
            <a:ext cx="3200040" cy="3711960"/>
          </a:xfrm>
          <a:prstGeom prst="rect">
            <a:avLst/>
          </a:prstGeom>
        </p:spPr>
        <p:txBody>
          <a:bodyPr anchor="ctr"/>
          <a:p>
            <a:pPr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Clique para editar o formato do texto da estrutura de tópicos</a:t>
            </a:r>
            <a:endParaRPr/>
          </a:p>
          <a:p>
            <a:pPr lvl="1"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2.º Nível da estrutura de tópicos</a:t>
            </a:r>
            <a:endParaRPr/>
          </a:p>
          <a:p>
            <a:pPr lvl="2">
              <a:buSzPct val="75000"/>
              <a:buFont typeface="StarSymbol"/>
              <a:buChar char="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3.º Nível da estrutura de tópicos</a:t>
            </a:r>
            <a:endParaRPr/>
          </a:p>
          <a:p>
            <a:pPr lvl="3"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4.º Nível da estrutura de tópicos</a:t>
            </a:r>
            <a:endParaRPr/>
          </a:p>
          <a:p>
            <a:pPr lvl="4">
              <a:buSzPct val="75000"/>
              <a:buFont typeface="StarSymbol"/>
              <a:buChar char="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5.º Nível da estrutura de tópicos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6.º Nível da estrutura de tópicos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7.º Nível da estrutura de tópicos</a:t>
            </a:r>
            <a:endParaRPr/>
          </a:p>
          <a:p>
            <a:pPr lvl="7">
              <a:buSzPct val="45000"/>
              <a:buFont typeface="StarSymbol"/>
              <a:buChar char=""/>
            </a:pPr>
            <a:r>
              <a:rPr lang="pt-BR" sz="2800">
                <a:solidFill>
                  <a:srgbClr val="ffffff"/>
                </a:solidFill>
                <a:latin typeface="Franklin Gothic Book"/>
              </a:rPr>
              <a:t>8.º Nível da estrutura de tópicos</a:t>
            </a:r>
            <a:endParaRPr/>
          </a:p>
          <a:p>
            <a:r>
              <a:rPr lang="pt-BR" sz="2800">
                <a:solidFill>
                  <a:srgbClr val="ffffff"/>
                </a:solidFill>
                <a:latin typeface="Franklin Gothic Book"/>
              </a:rPr>
              <a:t>9.º Nível da estrutura de tópicosClique para editar o texto mestre</a:t>
            </a:r>
            <a:endParaRPr/>
          </a:p>
          <a:p>
            <a:r>
              <a:rPr lang="pt-BR" sz="2400">
                <a:solidFill>
                  <a:srgbClr val="000000"/>
                </a:solidFill>
                <a:latin typeface="Franklin Gothic Book"/>
              </a:rPr>
              <a:t>Segundo nível</a:t>
            </a:r>
            <a:endParaRPr/>
          </a:p>
          <a:p>
            <a:r>
              <a:rPr lang="pt-BR" sz="2000">
                <a:solidFill>
                  <a:srgbClr val="000000"/>
                </a:solidFill>
                <a:latin typeface="Franklin Gothic Book"/>
              </a:rPr>
              <a:t>Terceiro nível</a:t>
            </a:r>
            <a:endParaRPr/>
          </a:p>
          <a:p>
            <a:r>
              <a:rPr lang="pt-BR">
                <a:solidFill>
                  <a:srgbClr val="000000"/>
                </a:solidFill>
                <a:latin typeface="Franklin Gothic Book"/>
              </a:rPr>
              <a:t>Quarto nível</a:t>
            </a:r>
            <a:endParaRPr/>
          </a:p>
          <a:p>
            <a:r>
              <a:rPr lang="pt-BR">
                <a:solidFill>
                  <a:srgbClr val="000000"/>
                </a:solidFill>
                <a:latin typeface="Franklin Gothic Book"/>
              </a:rPr>
              <a:t>Quinto nível</a:t>
            </a:r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dt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r>
              <a:rPr lang="pt-BR">
                <a:solidFill>
                  <a:srgbClr val="000000"/>
                </a:solidFill>
                <a:latin typeface="Franklin Gothic Book"/>
              </a:rPr>
              <a:t>17/11/11</a:t>
            </a:r>
            <a:endParaRPr/>
          </a:p>
        </p:txBody>
      </p:sp>
      <p:sp>
        <p:nvSpPr>
          <p:cNvPr id="46" name="PlaceHolder 6"/>
          <p:cNvSpPr>
            <a:spLocks noGrp="1"/>
          </p:cNvSpPr>
          <p:nvPr>
            <p:ph type="ftr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endParaRPr/>
          </a:p>
        </p:txBody>
      </p:sp>
      <p:sp>
        <p:nvSpPr>
          <p:cNvPr id="47" name="PlaceHolder 7"/>
          <p:cNvSpPr>
            <a:spLocks noGrp="1"/>
          </p:cNvSpPr>
          <p:nvPr>
            <p:ph type="sldNum"/>
          </p:nvPr>
        </p:nvSpPr>
        <p:spPr>
          <a:xfrm>
            <a:off x="0" y="0"/>
            <a:ext cx="360" cy="360"/>
          </a:xfrm>
          <a:prstGeom prst="rect">
            <a:avLst/>
          </a:prstGeom>
        </p:spPr>
        <p:txBody>
          <a:bodyPr bIns="45000" lIns="90000" rIns="90000" tIns="45000"/>
          <a:p>
            <a:fld id="{114161B1-51D1-4161-B191-B18111C1B181}" type="slidenum">
              <a:rPr lang="pt-BR">
                <a:solidFill>
                  <a:srgbClr val="000000"/>
                </a:solidFill>
                <a:latin typeface="Franklin Gothic Book"/>
              </a:rPr>
              <a:t>&lt;número&gt;</a:t>
            </a:fld>
            <a:endParaRPr/>
          </a:p>
        </p:txBody>
      </p:sp>
      <p:sp>
        <p:nvSpPr>
          <p:cNvPr id="48" name="PlaceHolder 8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r>
              <a:rPr lang="pt-BR" sz="2800">
                <a:solidFill>
                  <a:srgbClr val="000000"/>
                </a:solidFill>
                <a:latin typeface="Franklin Gothic Medium"/>
              </a:rPr>
              <a:t>Clique para editar o formato do texto do títuloClique para editar o título mestre</a:t>
            </a:r>
            <a:endParaRPr/>
          </a:p>
        </p:txBody>
      </p:sp>
    </p:spTree>
  </p:cSld>
  <p:clrMap accent1="accent1" accent2="accent2" accent3="accent3" accent4="accent4" accent5="accent5" accent6="accent6" bg1="lt1" bg2="lt2" folHlink="folHlink" hlink="hlink" tx1="dk1" tx2="dk2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Shape 1"/>
          <p:cNvSpPr txBox="1"/>
          <p:nvPr/>
        </p:nvSpPr>
        <p:spPr>
          <a:xfrm>
            <a:off x="1114920" y="3731040"/>
            <a:ext cx="5648400" cy="1203840"/>
          </a:xfrm>
          <a:prstGeom prst="rect">
            <a:avLst/>
          </a:prstGeom>
        </p:spPr>
        <p:txBody>
          <a:bodyPr anchor="b" bIns="9000"/>
          <a:p>
            <a:r>
              <a:rPr lang="pt-BR" sz="3200">
                <a:solidFill>
                  <a:srgbClr val="000000"/>
                </a:solidFill>
                <a:latin typeface="Franklin Gothic Medium"/>
              </a:rPr>
              <a:t>CFES-RN</a:t>
            </a:r>
            <a:endParaRPr/>
          </a:p>
        </p:txBody>
      </p:sp>
      <p:sp>
        <p:nvSpPr>
          <p:cNvPr id="82" name="TextShape 2"/>
          <p:cNvSpPr txBox="1"/>
          <p:nvPr/>
        </p:nvSpPr>
        <p:spPr>
          <a:xfrm>
            <a:off x="1902960" y="4647240"/>
            <a:ext cx="6510600" cy="329040"/>
          </a:xfrm>
          <a:prstGeom prst="rect">
            <a:avLst/>
          </a:prstGeom>
        </p:spPr>
        <p:txBody>
          <a:bodyPr tIns="9000"/>
          <a:p>
            <a:r>
              <a:rPr lang="pt-BR" sz="1400">
                <a:solidFill>
                  <a:srgbClr val="000000"/>
                </a:solidFill>
                <a:latin typeface="Franklin Gothic Book"/>
              </a:rPr>
              <a:t>COLETIVO DE EDUCADORES DO RN</a:t>
            </a:r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3" name="Espaço Reservado para Conteúdo 3"/>
          <p:cNvPicPr/>
          <p:nvPr/>
        </p:nvPicPr>
        <p:blipFill>
          <a:blip r:embed="rId1"/>
          <a:stretch>
            <a:fillRect/>
          </a:stretch>
        </p:blipFill>
        <p:spPr>
          <a:xfrm>
            <a:off x="1560240" y="3600000"/>
            <a:ext cx="3047760" cy="2285640"/>
          </a:xfrm>
          <a:prstGeom prst="rect">
            <a:avLst/>
          </a:prstGeom>
        </p:spPr>
      </p:pic>
      <p:sp>
        <p:nvSpPr>
          <p:cNvPr id="84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r>
              <a:rPr lang="pt-BR" sz="2800">
                <a:solidFill>
                  <a:srgbClr val="000000"/>
                </a:solidFill>
                <a:latin typeface="Franklin Gothic Medium"/>
              </a:rPr>
              <a:t>FOTOS DOS CURSOS ESTADUAL DE ECOMONIA  SOLIDARIA </a:t>
            </a:r>
            <a:endParaRPr/>
          </a:p>
        </p:txBody>
      </p:sp>
    </p:spTree>
  </p:cSld>
  <p:timing>
    <p:tnLst>
      <p:par>
        <p:cTn dur="indefinite" id="1" nodeType="tmRoot" restart="never">
          <p:childTnLst>
            <p:seq>
              <p:cTn id="2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5" name="Espaço Reservado para Conteúdo 5"/>
          <p:cNvPicPr/>
          <p:nvPr/>
        </p:nvPicPr>
        <p:blipFill>
          <a:blip r:embed="rId1"/>
          <a:stretch>
            <a:fillRect/>
          </a:stretch>
        </p:blipFill>
        <p:spPr>
          <a:xfrm>
            <a:off x="4776840" y="1810440"/>
            <a:ext cx="3047760" cy="2285640"/>
          </a:xfrm>
          <a:prstGeom prst="rect">
            <a:avLst/>
          </a:prstGeom>
        </p:spPr>
      </p:pic>
      <p:sp>
        <p:nvSpPr>
          <p:cNvPr id="86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timing>
    <p:tnLst>
      <p:par>
        <p:cTn dur="indefinite" id="3" nodeType="tmRoot" restart="never">
          <p:childTnLst>
            <p:seq>
              <p:cTn id="4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" id="87" name="Espaço Reservado para Conteúdo 4"/>
          <p:cNvPicPr/>
          <p:nvPr/>
        </p:nvPicPr>
        <p:blipFill>
          <a:blip r:embed="rId1"/>
          <a:stretch>
            <a:fillRect/>
          </a:stretch>
        </p:blipFill>
        <p:spPr>
          <a:xfrm>
            <a:off x="827640" y="1124640"/>
            <a:ext cx="2880000" cy="3456000"/>
          </a:xfrm>
          <a:prstGeom prst="rect">
            <a:avLst/>
          </a:prstGeom>
        </p:spPr>
      </p:pic>
      <p:sp>
        <p:nvSpPr>
          <p:cNvPr id="88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  <p:timing>
    <p:tnLst>
      <p:par>
        <p:cTn dur="indefinite" id="5" nodeType="tmRoot" restart="never">
          <p:childTnLst>
            <p:seq>
              <p:cTn id="6" nodeType="mainSeq">
                <p:childTnLst/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Shape 1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Shape 1"/>
          <p:cNvSpPr txBox="1"/>
          <p:nvPr/>
        </p:nvSpPr>
        <p:spPr>
          <a:xfrm>
            <a:off x="4700160" y="1097280"/>
            <a:ext cx="3200040" cy="3711960"/>
          </a:xfrm>
          <a:prstGeom prst="rect">
            <a:avLst/>
          </a:prstGeom>
        </p:spPr>
        <p:txBody>
          <a:bodyPr anchor="ctr"/>
          <a:p>
            <a:r>
              <a:rPr lang="pt-BR" sz="2800">
                <a:solidFill>
                  <a:srgbClr val="ffffff"/>
                </a:solidFill>
                <a:latin typeface="Franklin Gothic Book"/>
              </a:rPr>
              <a:t> </a:t>
            </a:r>
            <a:endParaRPr/>
          </a:p>
        </p:txBody>
      </p:sp>
      <p:sp>
        <p:nvSpPr>
          <p:cNvPr id="99" name="TextShape 2"/>
          <p:cNvSpPr txBox="1"/>
          <p:nvPr/>
        </p:nvSpPr>
        <p:spPr>
          <a:xfrm>
            <a:off x="822960" y="365760"/>
            <a:ext cx="7520760" cy="548280"/>
          </a:xfrm>
          <a:prstGeom prst="rect">
            <a:avLst/>
          </a:prstGeom>
        </p:spPr>
        <p:txBody>
          <a:bodyPr anchor="ctr"/>
          <a:p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