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4FB838-8D33-40C9-8733-7190EE5AC520}" type="datetimeFigureOut">
              <a:rPr lang="pt-BR" smtClean="0"/>
              <a:t>25/09/2012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0E071D-286D-43B7-A006-CAA542E5F9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2072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F70C3A-BC73-4964-8138-14A42FEE5FF4}" type="slidenum">
              <a:rPr lang="pt-BR"/>
              <a:pPr/>
              <a:t>1</a:t>
            </a:fld>
            <a:endParaRPr lang="pt-BR"/>
          </a:p>
        </p:txBody>
      </p:sp>
      <p:sp>
        <p:nvSpPr>
          <p:cNvPr id="40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4E68C4-A4E3-46DA-890B-6AF7970260DE}" type="slidenum">
              <a:rPr lang="pt-BR"/>
              <a:pPr/>
              <a:t>2</a:t>
            </a:fld>
            <a:endParaRPr lang="pt-BR"/>
          </a:p>
        </p:txBody>
      </p:sp>
      <p:sp>
        <p:nvSpPr>
          <p:cNvPr id="61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7EAF23-10DB-4883-84E4-A3FB1E667CB5}" type="slidenum">
              <a:rPr lang="pt-BR"/>
              <a:pPr/>
              <a:t>3</a:t>
            </a:fld>
            <a:endParaRPr lang="pt-BR"/>
          </a:p>
        </p:txBody>
      </p:sp>
      <p:sp>
        <p:nvSpPr>
          <p:cNvPr id="112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AD11C3-3C13-4912-A71E-6453E8A21B81}" type="slidenum">
              <a:rPr lang="pt-BR"/>
              <a:pPr/>
              <a:t>4</a:t>
            </a:fld>
            <a:endParaRPr lang="pt-BR"/>
          </a:p>
        </p:txBody>
      </p:sp>
      <p:sp>
        <p:nvSpPr>
          <p:cNvPr id="81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F5D53-BCA0-4B5C-882B-4CF46DB14D98}" type="datetimeFigureOut">
              <a:rPr lang="pt-BR" smtClean="0"/>
              <a:t>25/09/2012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B5008-F34B-4C9C-801F-3B531146FD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9509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F5D53-BCA0-4B5C-882B-4CF46DB14D98}" type="datetimeFigureOut">
              <a:rPr lang="pt-BR" smtClean="0"/>
              <a:t>25/09/2012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B5008-F34B-4C9C-801F-3B531146FD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1890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F5D53-BCA0-4B5C-882B-4CF46DB14D98}" type="datetimeFigureOut">
              <a:rPr lang="pt-BR" smtClean="0"/>
              <a:t>25/09/2012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B5008-F34B-4C9C-801F-3B531146FD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8664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F5D53-BCA0-4B5C-882B-4CF46DB14D98}" type="datetimeFigureOut">
              <a:rPr lang="pt-BR" smtClean="0"/>
              <a:t>25/09/2012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B5008-F34B-4C9C-801F-3B531146FD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7924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F5D53-BCA0-4B5C-882B-4CF46DB14D98}" type="datetimeFigureOut">
              <a:rPr lang="pt-BR" smtClean="0"/>
              <a:t>25/09/2012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B5008-F34B-4C9C-801F-3B531146FD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1140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F5D53-BCA0-4B5C-882B-4CF46DB14D98}" type="datetimeFigureOut">
              <a:rPr lang="pt-BR" smtClean="0"/>
              <a:t>25/09/2012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B5008-F34B-4C9C-801F-3B531146FD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193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F5D53-BCA0-4B5C-882B-4CF46DB14D98}" type="datetimeFigureOut">
              <a:rPr lang="pt-BR" smtClean="0"/>
              <a:t>25/09/2012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B5008-F34B-4C9C-801F-3B531146FD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4938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F5D53-BCA0-4B5C-882B-4CF46DB14D98}" type="datetimeFigureOut">
              <a:rPr lang="pt-BR" smtClean="0"/>
              <a:t>25/09/2012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B5008-F34B-4C9C-801F-3B531146FD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9978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F5D53-BCA0-4B5C-882B-4CF46DB14D98}" type="datetimeFigureOut">
              <a:rPr lang="pt-BR" smtClean="0"/>
              <a:t>25/09/2012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B5008-F34B-4C9C-801F-3B531146FD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2645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F5D53-BCA0-4B5C-882B-4CF46DB14D98}" type="datetimeFigureOut">
              <a:rPr lang="pt-BR" smtClean="0"/>
              <a:t>25/09/2012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B5008-F34B-4C9C-801F-3B531146FD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3153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F5D53-BCA0-4B5C-882B-4CF46DB14D98}" type="datetimeFigureOut">
              <a:rPr lang="pt-BR" smtClean="0"/>
              <a:t>25/09/2012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B5008-F34B-4C9C-801F-3B531146FD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9238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63699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2022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4F5D53-BCA0-4B5C-882B-4CF46DB14D98}" type="datetimeFigureOut">
              <a:rPr lang="pt-BR" smtClean="0"/>
              <a:t>25/09/2012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B5008-F34B-4C9C-801F-3B531146FD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7321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>
            <p:ph type="ctrTitle" idx="4294967295"/>
          </p:nvPr>
        </p:nvSpPr>
        <p:spPr bwMode="auto">
          <a:xfrm>
            <a:off x="684213" y="260350"/>
            <a:ext cx="7848600" cy="1439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t-BR" sz="4000">
                <a:latin typeface="Baskerville Old Face" pitchFamily="18" charset="0"/>
              </a:rPr>
              <a:t>I Encontro do GT Gênero do FBES</a:t>
            </a:r>
            <a:br>
              <a:rPr lang="pt-BR" sz="4000">
                <a:latin typeface="Baskerville Old Face" pitchFamily="18" charset="0"/>
              </a:rPr>
            </a:br>
            <a:r>
              <a:rPr lang="pt-BR" sz="4000">
                <a:latin typeface="Baskerville Old Face" pitchFamily="18" charset="0"/>
              </a:rPr>
              <a:t>30/11/08</a:t>
            </a:r>
          </a:p>
        </p:txBody>
      </p:sp>
      <p:pic>
        <p:nvPicPr>
          <p:cNvPr id="2053" name="Picture 5" descr="gt genero fb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20716" y="1765271"/>
            <a:ext cx="6951684" cy="475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299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457200" y="274638"/>
            <a:ext cx="8229600" cy="7064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t-BR" sz="4000">
                <a:latin typeface="Tahoma" pitchFamily="34" charset="0"/>
              </a:rPr>
              <a:t>Sentidos e Objetivos</a:t>
            </a:r>
          </a:p>
        </p:txBody>
      </p:sp>
      <p:sp>
        <p:nvSpPr>
          <p:cNvPr id="5123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250825" y="1196975"/>
            <a:ext cx="8713788" cy="49291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pt-BR" sz="2800">
                <a:latin typeface="Tahoma" pitchFamily="34" charset="0"/>
              </a:rPr>
              <a:t>Um pouco da historia da discussão de gênero no FBES. O marco da IV Plenária do FBES. O processo de discussão nos FEES, aumento da representação das mulheres  e i seu efeito na Coordenação Nacional e Executiva.</a:t>
            </a:r>
          </a:p>
          <a:p>
            <a:pPr>
              <a:lnSpc>
                <a:spcPct val="80000"/>
              </a:lnSpc>
            </a:pPr>
            <a:r>
              <a:rPr lang="pt-BR" sz="2800">
                <a:latin typeface="Tahoma" pitchFamily="34" charset="0"/>
              </a:rPr>
              <a:t>Não perder esse sentido na necessidade de visualizar a participação e o lugar das mulheres, seus saberes, suas demandas, na ES e no FBES.</a:t>
            </a:r>
          </a:p>
          <a:p>
            <a:pPr>
              <a:lnSpc>
                <a:spcPct val="80000"/>
              </a:lnSpc>
            </a:pPr>
            <a:r>
              <a:rPr lang="pt-BR" sz="2800">
                <a:latin typeface="Tahoma" pitchFamily="34" charset="0"/>
              </a:rPr>
              <a:t>O GT gênero é um lugar de trocas de conhecimento, de formação, estudo e reflexão visando contribuir no debate na produção de conhecimento sobre o mundo do trabalho e as mulheres, direitos econômicos das mulheres na ES.</a:t>
            </a:r>
          </a:p>
        </p:txBody>
      </p:sp>
    </p:spTree>
    <p:extLst>
      <p:ext uri="{BB962C8B-B14F-4D97-AF65-F5344CB8AC3E}">
        <p14:creationId xmlns:p14="http://schemas.microsoft.com/office/powerpoint/2010/main" val="340725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476250"/>
            <a:ext cx="8229600" cy="564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pt-BR" sz="2800">
                <a:latin typeface="Tahoma" pitchFamily="34" charset="0"/>
              </a:rPr>
              <a:t>Há compreensões:  algumas que tem que ser um espaço de mulheres e outras que defendem a participação dos homens no processo de transformação;</a:t>
            </a:r>
          </a:p>
          <a:p>
            <a:pPr>
              <a:lnSpc>
                <a:spcPct val="80000"/>
              </a:lnSpc>
            </a:pPr>
            <a:r>
              <a:rPr lang="pt-BR" sz="2800">
                <a:latin typeface="Tahoma" pitchFamily="34" charset="0"/>
              </a:rPr>
              <a:t>Fortalecimento da ação da assessoria aos grupos de mulheres;</a:t>
            </a:r>
          </a:p>
          <a:p>
            <a:pPr>
              <a:lnSpc>
                <a:spcPct val="80000"/>
              </a:lnSpc>
            </a:pPr>
            <a:r>
              <a:rPr lang="pt-BR" sz="2800">
                <a:latin typeface="Tahoma" pitchFamily="34" charset="0"/>
              </a:rPr>
              <a:t>O GT gênero deve ter uma interlocução com a Coordenação Executiva: definição de prioridades e monitoramento.</a:t>
            </a:r>
          </a:p>
          <a:p>
            <a:pPr>
              <a:lnSpc>
                <a:spcPct val="80000"/>
              </a:lnSpc>
            </a:pPr>
            <a:r>
              <a:rPr lang="pt-BR" sz="2800">
                <a:latin typeface="Tahoma" pitchFamily="34" charset="0"/>
              </a:rPr>
              <a:t>O GT gênero deve também articular com outros GTs</a:t>
            </a:r>
          </a:p>
          <a:p>
            <a:pPr>
              <a:lnSpc>
                <a:spcPct val="80000"/>
              </a:lnSpc>
            </a:pPr>
            <a:r>
              <a:rPr lang="pt-BR" sz="2800">
                <a:latin typeface="Tahoma" pitchFamily="34" charset="0"/>
              </a:rPr>
              <a:t>O fortalecimento dos GTs de gênero nos estados – Formação;</a:t>
            </a:r>
          </a:p>
          <a:p>
            <a:pPr>
              <a:lnSpc>
                <a:spcPct val="80000"/>
              </a:lnSpc>
            </a:pPr>
            <a:r>
              <a:rPr lang="pt-BR" sz="2800">
                <a:latin typeface="Tahoma" pitchFamily="34" charset="0"/>
              </a:rPr>
              <a:t>Fortalecer as alianças e parcerias com o movimento de mulheres e feminista nos estados e nacional;</a:t>
            </a:r>
          </a:p>
          <a:p>
            <a:pPr>
              <a:lnSpc>
                <a:spcPct val="80000"/>
              </a:lnSpc>
              <a:buFontTx/>
              <a:buNone/>
            </a:pPr>
            <a:endParaRPr lang="pt-BR" sz="2000"/>
          </a:p>
        </p:txBody>
      </p:sp>
    </p:spTree>
    <p:extLst>
      <p:ext uri="{BB962C8B-B14F-4D97-AF65-F5344CB8AC3E}">
        <p14:creationId xmlns:p14="http://schemas.microsoft.com/office/powerpoint/2010/main" val="81654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>
            <p:ph type="title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t-BR" b="1">
                <a:latin typeface="Tahoma" pitchFamily="34" charset="0"/>
              </a:rPr>
              <a:t>ESTRATÉGIAS DE AÇÕES</a:t>
            </a:r>
          </a:p>
        </p:txBody>
      </p:sp>
      <p:graphicFrame>
        <p:nvGraphicFramePr>
          <p:cNvPr id="7293" name="Group 125"/>
          <p:cNvGraphicFramePr>
            <a:graphicFrameLocks noGrp="1"/>
          </p:cNvGraphicFramePr>
          <p:nvPr>
            <p:ph idx="1"/>
          </p:nvPr>
        </p:nvGraphicFramePr>
        <p:xfrm>
          <a:off x="457200" y="1052513"/>
          <a:ext cx="8435975" cy="5621339"/>
        </p:xfrm>
        <a:graphic>
          <a:graphicData uri="http://schemas.openxmlformats.org/drawingml/2006/table">
            <a:tbl>
              <a:tblPr/>
              <a:tblGrid>
                <a:gridCol w="3778250"/>
                <a:gridCol w="4657725"/>
              </a:tblGrid>
              <a:tr h="3714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SUGESTÕES</a:t>
                      </a:r>
                      <a:endParaRPr kumimoji="0" lang="pt-B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AGENDA</a:t>
                      </a:r>
                      <a:endParaRPr kumimoji="0" lang="pt-B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Inserir na agenda feminista as questões da Economia Solidária</a:t>
                      </a:r>
                      <a:endParaRPr kumimoji="0" lang="pt-B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- 8 de Marcão se junta ao movimento de mulheres</a:t>
                      </a:r>
                      <a:endParaRPr kumimoji="0" lang="pt-B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13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Visibilizar o dia 15 para trazer a questão da economia solidária  gênero;</a:t>
                      </a:r>
                      <a:endParaRPr kumimoji="0" lang="pt-B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 rowSpan="4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Inserir temas que façam a liga com o movimento feminista</a:t>
                      </a:r>
                      <a:endParaRPr kumimoji="0" lang="pt-B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Violência Sexual e doméstica;</a:t>
                      </a: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Direitos Econômicos das mulheres</a:t>
                      </a:r>
                      <a:endParaRPr kumimoji="0" lang="pt-B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56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Consumo – Mercantilização do corpo das mulheres</a:t>
                      </a:r>
                      <a:endParaRPr kumimoji="0" lang="pt-B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88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Divisão Sexual do Trabalho</a:t>
                      </a:r>
                      <a:endParaRPr kumimoji="0" lang="pt-B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938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Produção de conhecimento</a:t>
                      </a:r>
                      <a:endParaRPr kumimoji="0" lang="pt-B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Produção de uma cartilha “mulheres e Economia Solidária”</a:t>
                      </a:r>
                      <a:endParaRPr kumimoji="0" lang="pt-B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13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Utilizar os instrumentos do FBES – Site, biblioteca, informes, bibliografias</a:t>
                      </a:r>
                      <a:endParaRPr kumimoji="0" lang="pt-B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938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FÓRUM SOCIAL MUNDIAL – Belém – Janeiro - 2009</a:t>
                      </a:r>
                      <a:endParaRPr kumimoji="0" lang="pt-BR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Realizar em parceria com a Rede Economia e Feminismo, uma oficina no FSM</a:t>
                      </a:r>
                      <a:endParaRPr kumimoji="0" lang="pt-B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13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Produzir material para fortalecer nossa identidade com estas questões: Bandeira? Camisetas?</a:t>
                      </a:r>
                      <a:endParaRPr kumimoji="0" lang="pt-B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652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345</Words>
  <Application>Microsoft Office PowerPoint</Application>
  <PresentationFormat>Apresentação na tela (4:3)</PresentationFormat>
  <Paragraphs>32</Paragraphs>
  <Slides>4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5" baseType="lpstr">
      <vt:lpstr>Tema do Office</vt:lpstr>
      <vt:lpstr>I Encontro do GT Gênero do FBES 30/11/08</vt:lpstr>
      <vt:lpstr>Sentidos e Objetivos</vt:lpstr>
      <vt:lpstr>Apresentação do PowerPoint</vt:lpstr>
      <vt:lpstr>ESTRATÉGIAS DE AÇÕES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Encontro do GT Gênero do FBES 30/11/08</dc:title>
  <dc:creator>Shirley Aparecida Almeida Silva</dc:creator>
  <cp:lastModifiedBy>Shirley Aparecida Almeida Silva</cp:lastModifiedBy>
  <cp:revision>1</cp:revision>
  <dcterms:created xsi:type="dcterms:W3CDTF">2012-09-25T13:33:57Z</dcterms:created>
  <dcterms:modified xsi:type="dcterms:W3CDTF">2012-09-25T13:34:34Z</dcterms:modified>
</cp:coreProperties>
</file>