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5AD3A-55BD-4D71-86EE-DA7C8201139A}" type="datetimeFigureOut">
              <a:rPr lang="pt-BR" smtClean="0"/>
              <a:t>12/4/2011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3BA49-15D5-4FCC-B25F-7ECF78E9E85B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u="sng" dirty="0"/>
              <a:t>OFICINA DE FORMACÃO PARA O CIRANDAS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4500" b="1" dirty="0" smtClean="0">
                <a:solidFill>
                  <a:srgbClr val="C00000"/>
                </a:solidFill>
                <a:latin typeface="Verdana" pitchFamily="34" charset="0"/>
              </a:rPr>
              <a:t>OBJETIVOS</a:t>
            </a:r>
          </a:p>
          <a:p>
            <a:endParaRPr lang="en-US" b="1" dirty="0">
              <a:solidFill>
                <a:srgbClr val="C00000"/>
              </a:solidFill>
              <a:latin typeface="Verdana" pitchFamily="34" charset="0"/>
            </a:endParaRPr>
          </a:p>
          <a:p>
            <a:pPr algn="just"/>
            <a:r>
              <a:rPr lang="pt-PT" sz="4500" b="1" dirty="0">
                <a:solidFill>
                  <a:schemeClr val="tx1"/>
                </a:solidFill>
                <a:latin typeface="Verdana" pitchFamily="34" charset="0"/>
              </a:rPr>
              <a:t>Orientar os empreendimentos de economia solidária a manusear e utilizar a ferramenta Cirandas, como forma de divulgar seus produtos, sua região e ter mais autonomia. Dessa forma os empreendimentos estarão aptos e capacitados a alimentar o sistema.</a:t>
            </a:r>
            <a:r>
              <a:rPr lang="pt-PT" sz="4500" dirty="0">
                <a:solidFill>
                  <a:schemeClr val="tx1"/>
                </a:solidFill>
                <a:latin typeface="Verdana" pitchFamily="34" charset="0"/>
              </a:rPr>
              <a:t> </a:t>
            </a:r>
            <a:endParaRPr lang="pt-BR" sz="4500" b="1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b="1" dirty="0">
                <a:solidFill>
                  <a:srgbClr val="C00000"/>
                </a:solidFill>
                <a:latin typeface="Verdana" pitchFamily="34" charset="0"/>
              </a:rPr>
              <a:t>Condições necessárias</a:t>
            </a:r>
            <a:endParaRPr lang="pt-BR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PT" sz="1800" b="1" dirty="0" smtClean="0">
                <a:latin typeface="Verdana" pitchFamily="34" charset="0"/>
              </a:rPr>
              <a:t>    Sala </a:t>
            </a:r>
            <a:r>
              <a:rPr lang="pt-PT" sz="1800" b="1" dirty="0">
                <a:latin typeface="Verdana" pitchFamily="34" charset="0"/>
              </a:rPr>
              <a:t>climatizada com computadores disponíveis, internet, informacões sobre os empreendimentos e identificacão dos produtos (composicão dos precos, fotos, sazonalidade, peso/medida, variedade de cores) localizacão geográfica, nome do site. </a:t>
            </a:r>
            <a:endParaRPr lang="pt-PT" sz="1800" b="1" dirty="0" smtClean="0">
              <a:latin typeface="Verdana" pitchFamily="34" charset="0"/>
            </a:endParaRPr>
          </a:p>
          <a:p>
            <a:pPr algn="ctr">
              <a:buNone/>
            </a:pPr>
            <a:endParaRPr lang="pt-PT" sz="2400" b="1" dirty="0" smtClean="0">
              <a:solidFill>
                <a:srgbClr val="C0000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pt-PT" sz="2800" b="1" dirty="0" smtClean="0">
                <a:solidFill>
                  <a:srgbClr val="C00000"/>
                </a:solidFill>
                <a:latin typeface="Verdana" pitchFamily="34" charset="0"/>
              </a:rPr>
              <a:t>Metodologia</a:t>
            </a:r>
          </a:p>
          <a:p>
            <a:pPr algn="ctr">
              <a:buNone/>
            </a:pPr>
            <a:endParaRPr lang="pt-PT" sz="2800" b="1" dirty="0">
              <a:solidFill>
                <a:srgbClr val="C00000"/>
              </a:solidFill>
              <a:latin typeface="Verdana" pitchFamily="34" charset="0"/>
            </a:endParaRPr>
          </a:p>
          <a:p>
            <a:pPr algn="just">
              <a:buNone/>
            </a:pPr>
            <a:r>
              <a:rPr lang="pt-PT" sz="1700" b="1" dirty="0" smtClean="0">
                <a:latin typeface="Verdana" pitchFamily="34" charset="0"/>
              </a:rPr>
              <a:t>     Após </a:t>
            </a:r>
            <a:r>
              <a:rPr lang="pt-PT" sz="1700" b="1" dirty="0">
                <a:latin typeface="Verdana" pitchFamily="34" charset="0"/>
              </a:rPr>
              <a:t>definicão de data e local, será feita uma mobilizacão, via inscricão prévia, junto aos empreendimentos da economia solidária. Na oficina todos os participantes deverão construir o site do seu empreendimento, no qual constará todas as informacões exigidas pelo Cirandas.Realizacão de místicas. Na atividade os participantes serão divididos por temáticas e conhecimento em informática.</a:t>
            </a:r>
            <a:endParaRPr lang="pt-BR" sz="1700" b="1" dirty="0">
              <a:solidFill>
                <a:srgbClr val="C00000"/>
              </a:solidFill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b="1" dirty="0">
                <a:solidFill>
                  <a:srgbClr val="C00000"/>
                </a:solidFill>
                <a:latin typeface="Verdana" pitchFamily="34" charset="0"/>
              </a:rPr>
              <a:t>Detalhamento das etapas</a:t>
            </a:r>
            <a:endParaRPr lang="pt-BR" sz="2800" b="1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/>
            <a:r>
              <a:rPr lang="pt-PT" sz="1700" b="1" dirty="0">
                <a:latin typeface="Verdana" pitchFamily="34" charset="0"/>
              </a:rPr>
              <a:t>Definicão de local e data;</a:t>
            </a:r>
            <a:endParaRPr lang="pt-BR" sz="1700" dirty="0">
              <a:latin typeface="Verdana" pitchFamily="34" charset="0"/>
            </a:endParaRPr>
          </a:p>
          <a:p>
            <a:pPr lvl="0" algn="just"/>
            <a:r>
              <a:rPr lang="pt-PT" sz="1700" b="1" dirty="0">
                <a:latin typeface="Verdana" pitchFamily="34" charset="0"/>
              </a:rPr>
              <a:t>Mobilizacão através de e-mail, telefone e visitas “in loco” e realizacão a inscricão prévia do empreendimento;</a:t>
            </a:r>
            <a:endParaRPr lang="pt-BR" sz="1700" dirty="0">
              <a:latin typeface="Verdana" pitchFamily="34" charset="0"/>
            </a:endParaRPr>
          </a:p>
          <a:p>
            <a:pPr lvl="0" algn="just"/>
            <a:r>
              <a:rPr lang="pt-PT" sz="1700" b="1" dirty="0">
                <a:latin typeface="Verdana" pitchFamily="34" charset="0"/>
              </a:rPr>
              <a:t>Recepcão dos participantes;</a:t>
            </a:r>
            <a:endParaRPr lang="pt-BR" sz="1700" dirty="0">
              <a:latin typeface="Verdana" pitchFamily="34" charset="0"/>
            </a:endParaRPr>
          </a:p>
          <a:p>
            <a:pPr lvl="0" algn="just"/>
            <a:r>
              <a:rPr lang="pt-PT" sz="1700" b="1" dirty="0">
                <a:latin typeface="Verdana" pitchFamily="34" charset="0"/>
              </a:rPr>
              <a:t>Acordo de convivência;</a:t>
            </a:r>
            <a:endParaRPr lang="pt-BR" sz="1700" dirty="0">
              <a:latin typeface="Verdana" pitchFamily="34" charset="0"/>
            </a:endParaRPr>
          </a:p>
          <a:p>
            <a:pPr lvl="0" algn="just"/>
            <a:r>
              <a:rPr lang="pt-PT" sz="1700" b="1" dirty="0">
                <a:latin typeface="Verdana" pitchFamily="34" charset="0"/>
              </a:rPr>
              <a:t>Resgatar, rapidamente, momentos do módulo I;</a:t>
            </a:r>
            <a:endParaRPr lang="pt-BR" sz="1700" dirty="0">
              <a:latin typeface="Verdana" pitchFamily="34" charset="0"/>
            </a:endParaRPr>
          </a:p>
          <a:p>
            <a:pPr lvl="0" algn="just"/>
            <a:r>
              <a:rPr lang="pt-PT" sz="1700" b="1" dirty="0">
                <a:latin typeface="Verdana" pitchFamily="34" charset="0"/>
              </a:rPr>
              <a:t>Verificar se todos(as) estão de posse das informacões e materiais necessários;</a:t>
            </a:r>
            <a:endParaRPr lang="pt-BR" sz="1700" dirty="0">
              <a:latin typeface="Verdana" pitchFamily="34" charset="0"/>
            </a:endParaRPr>
          </a:p>
          <a:p>
            <a:pPr lvl="0" algn="just"/>
            <a:r>
              <a:rPr lang="pt-PT" sz="1700" b="1" dirty="0">
                <a:latin typeface="Verdana" pitchFamily="34" charset="0"/>
              </a:rPr>
              <a:t>Iniciar o passo a passo da oficina.</a:t>
            </a:r>
            <a:endParaRPr lang="pt-BR" sz="1700" dirty="0">
              <a:latin typeface="Verdana" pitchFamily="34" charset="0"/>
            </a:endParaRP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219</Words>
  <Application>Microsoft Office PowerPoint</Application>
  <PresentationFormat>Apresentação na tela 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OFICINA DE FORMACÃO PARA O CIRANDAS</vt:lpstr>
      <vt:lpstr>Condições necessárias</vt:lpstr>
      <vt:lpstr>Detalhamento das etapas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OFICINA DE FORMACÃO PARA O CIRANDAS</dc:title>
  <dc:creator>Secretario de Acrucultura</dc:creator>
  <cp:lastModifiedBy>Secretario de Acrucultura</cp:lastModifiedBy>
  <cp:revision>1</cp:revision>
  <dcterms:created xsi:type="dcterms:W3CDTF">2011-04-12T16:27:53Z</dcterms:created>
  <dcterms:modified xsi:type="dcterms:W3CDTF">2011-04-12T16:37:13Z</dcterms:modified>
</cp:coreProperties>
</file>