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9" autoAdjust="0"/>
    <p:restoredTop sz="99118" autoAdjust="0"/>
  </p:normalViewPr>
  <p:slideViewPr>
    <p:cSldViewPr>
      <p:cViewPr>
        <p:scale>
          <a:sx n="80" d="100"/>
          <a:sy n="80" d="100"/>
        </p:scale>
        <p:origin x="-612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5BDEA-08E8-4359-9356-DD377F93EC24}" type="datetimeFigureOut">
              <a:rPr lang="pt-BR" smtClean="0"/>
              <a:pPr/>
              <a:t>2/8/2012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EB8F8-F0C3-493A-AEDF-DBA4FBCA2EB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pt-BR" dirty="0" smtClean="0"/>
              <a:t>INFORMATIVO – Agosto/2012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4392488" cy="5141168"/>
          </a:xfrm>
        </p:spPr>
        <p:txBody>
          <a:bodyPr>
            <a:normAutofit fontScale="25000" lnSpcReduction="20000"/>
          </a:bodyPr>
          <a:lstStyle/>
          <a:p>
            <a:pPr marL="0" indent="19050" algn="just">
              <a:buNone/>
            </a:pPr>
            <a:r>
              <a:rPr lang="pt-BR" sz="4400" b="1" dirty="0" smtClean="0"/>
              <a:t>ASSOCIAÇÃO COSTUMES ARTES - </a:t>
            </a:r>
            <a:r>
              <a:rPr lang="pt-BR" sz="4400" dirty="0" smtClean="0"/>
              <a:t>É </a:t>
            </a:r>
            <a:r>
              <a:rPr lang="pt-BR" sz="4400" dirty="0"/>
              <a:t>uma instituição de economia solidaria que faz </a:t>
            </a:r>
            <a:r>
              <a:rPr lang="pt-BR" sz="4400" dirty="0" smtClean="0"/>
              <a:t>inclusão social</a:t>
            </a:r>
            <a:r>
              <a:rPr lang="pt-BR" sz="4400" dirty="0"/>
              <a:t>, </a:t>
            </a:r>
            <a:r>
              <a:rPr lang="pt-BR" sz="4400" dirty="0" smtClean="0"/>
              <a:t>possibilitando o aumento da renda e  promovendo o desenvolvimento </a:t>
            </a:r>
            <a:r>
              <a:rPr lang="pt-BR" sz="4400" dirty="0"/>
              <a:t>sustentável e solidário </a:t>
            </a:r>
            <a:r>
              <a:rPr lang="pt-BR" sz="4400" dirty="0" smtClean="0"/>
              <a:t>no território.</a:t>
            </a:r>
          </a:p>
          <a:p>
            <a:pPr algn="ctr">
              <a:buNone/>
            </a:pPr>
            <a:r>
              <a:rPr lang="pt-BR" sz="4800" b="1" dirty="0" smtClean="0"/>
              <a:t>CASA SOL</a:t>
            </a:r>
            <a:endParaRPr lang="pt-BR" sz="4800" dirty="0" smtClean="0"/>
          </a:p>
          <a:p>
            <a:pPr marL="809625" indent="0" algn="just">
              <a:buNone/>
            </a:pPr>
            <a:r>
              <a:rPr lang="pt-BR" sz="4400" dirty="0" smtClean="0"/>
              <a:t>    É a sede da Associação Costumes Artes, onde acontece         	maioria das ações desenvolvidas pela Associação.   Construído através de recursos vindos da Fundação Banco do Brasil/Gerência de Pessoas do Banco Brasil/Comitê de Voluntariados do Banco do Brasil no Espírito Santo com tijolos ecológicos produzidos por trabalhadores da economia solidária que integram o Bem Construir. No terreno cedido através de comodato com a Mitra Arquidiocesana de Vitória.</a:t>
            </a:r>
          </a:p>
          <a:p>
            <a:pPr algn="just">
              <a:buNone/>
            </a:pPr>
            <a:endParaRPr lang="pt-BR" sz="4000" b="1" dirty="0" smtClean="0"/>
          </a:p>
          <a:p>
            <a:pPr marL="0" indent="0" algn="just">
              <a:buNone/>
            </a:pPr>
            <a:r>
              <a:rPr lang="pt-BR" sz="4400" b="1" dirty="0" smtClean="0"/>
              <a:t>CLINICA SOCIAL  - </a:t>
            </a:r>
            <a:r>
              <a:rPr lang="pt-BR" sz="4400" dirty="0" smtClean="0"/>
              <a:t>Através da parceria com o Sindicato dos Psicanalistas do Estado do Espírito Santo é oferecido atendimento aos moradores do Território do Sol duas vezes no mês na Casa Sol ou no consultório que funciona na Região Metropolitana de Vitória.  Venha se cuidar! </a:t>
            </a:r>
            <a:r>
              <a:rPr lang="pt-BR" sz="4400" b="1" dirty="0" smtClean="0"/>
              <a:t>Dia 11 e 25 de agosto, 08 e 02 de 22 de setembro de 8h as 11h na Casa Sol.</a:t>
            </a:r>
          </a:p>
          <a:p>
            <a:pPr marL="0" indent="0" algn="just">
              <a:buNone/>
            </a:pPr>
            <a:endParaRPr lang="pt-BR" sz="4400" dirty="0" smtClean="0"/>
          </a:p>
          <a:p>
            <a:pPr marL="0" indent="19050" algn="just">
              <a:buNone/>
            </a:pPr>
            <a:r>
              <a:rPr lang="pt-BR" sz="4400" b="1" dirty="0" smtClean="0"/>
              <a:t>BANCO SOL - </a:t>
            </a:r>
            <a:r>
              <a:rPr lang="pt-BR" sz="4400" dirty="0" smtClean="0"/>
              <a:t>Criado em novembro de 2008 com objetivo de ser instrumento de desenvolvimento local,  pelos moradores do território através da parceria com a Gerência de Economia Solidária /Prefeitura de Cariacica que contribuiu com os primeiros passos . O Banco Sol oferecer: linhas de crédito produtivo, habitacional e de consumo com moeda social (Girassol). Faça uma visita </a:t>
            </a:r>
            <a:r>
              <a:rPr lang="pt-BR" sz="4400" b="1" dirty="0" smtClean="0"/>
              <a:t>nos horários segunda e quarta de 9h as 12h ou  terça e quinta de 14 as 17h.</a:t>
            </a:r>
          </a:p>
          <a:p>
            <a:pPr marL="0" indent="19050" algn="just">
              <a:buNone/>
            </a:pPr>
            <a:endParaRPr lang="pt-BR" sz="4400" dirty="0" smtClean="0"/>
          </a:p>
          <a:p>
            <a:pPr marL="0" indent="0" algn="just">
              <a:buNone/>
            </a:pPr>
            <a:r>
              <a:rPr lang="pt-BR" sz="4400" b="1" dirty="0" smtClean="0"/>
              <a:t>FÓRUM DE DESENVOLVIMENTO COMUNITÁRIO - </a:t>
            </a:r>
            <a:r>
              <a:rPr lang="pt-BR" sz="4400" dirty="0" smtClean="0"/>
              <a:t>Espaço coletivo de discussão e deliberação dos moradores do Território do Sol, onde se conversa diferentes assuntos  importantes para o desenvolvimento local e sustentável do Território do Sol envolvendo instituições públicas ou privadas que atuam no Território. Participe das próximas </a:t>
            </a:r>
            <a:r>
              <a:rPr lang="pt-BR" sz="4400" b="1" dirty="0" smtClean="0"/>
              <a:t>reunião do Fórum dia 14 de agosto e 11 setembro, na Casa Sol às 19h.</a:t>
            </a:r>
          </a:p>
          <a:p>
            <a:pPr>
              <a:buNone/>
            </a:pPr>
            <a:endParaRPr lang="pt-BR" sz="4400" b="1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4644008" y="1357298"/>
            <a:ext cx="4320480" cy="525658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pt-BR" dirty="0" smtClean="0"/>
              <a:t>.</a:t>
            </a:r>
            <a:r>
              <a:rPr lang="pt-BR" sz="4400" b="1" dirty="0" smtClean="0"/>
              <a:t>Cadeia Produtiva da Bananeira  - </a:t>
            </a:r>
            <a:r>
              <a:rPr lang="pt-BR" sz="4400" dirty="0" smtClean="0"/>
              <a:t>Por meio do patrocínio da                                                                </a:t>
            </a:r>
          </a:p>
          <a:p>
            <a:pPr>
              <a:buNone/>
            </a:pPr>
            <a:r>
              <a:rPr lang="pt-BR" sz="4400" dirty="0" smtClean="0"/>
              <a:t>                          Petrobras/Ciranda Capixaba  e de outros parceiros está                                          </a:t>
            </a:r>
          </a:p>
          <a:p>
            <a:pPr algn="just">
              <a:buNone/>
            </a:pPr>
            <a:r>
              <a:rPr lang="pt-BR" sz="4400" dirty="0" smtClean="0"/>
              <a:t>                           replicando o processo de produção do reaproveitamento </a:t>
            </a:r>
          </a:p>
          <a:p>
            <a:pPr algn="just">
              <a:buNone/>
            </a:pPr>
            <a:r>
              <a:rPr lang="pt-BR" sz="4400" dirty="0" smtClean="0"/>
              <a:t>                          da fibra  da bananeira, articulando artesãs e produtores  </a:t>
            </a:r>
          </a:p>
          <a:p>
            <a:pPr algn="just">
              <a:buNone/>
            </a:pPr>
            <a:r>
              <a:rPr lang="pt-BR" sz="4400" dirty="0" smtClean="0"/>
              <a:t>                          d</a:t>
            </a:r>
            <a:r>
              <a:rPr lang="pt-BR" sz="4000" dirty="0" smtClean="0"/>
              <a:t>o</a:t>
            </a:r>
            <a:r>
              <a:rPr lang="pt-BR" sz="4400" dirty="0" smtClean="0"/>
              <a:t> território do sol. Cria se várias produtos como papel da fibra,      torta do coração da banana, reveste peças e aumenta a </a:t>
            </a:r>
          </a:p>
          <a:p>
            <a:pPr>
              <a:buNone/>
            </a:pPr>
            <a:r>
              <a:rPr lang="pt-BR" sz="4400" dirty="0" smtClean="0"/>
              <a:t>                           renda.  </a:t>
            </a:r>
            <a:r>
              <a:rPr lang="pt-BR" sz="4400" b="1" dirty="0" smtClean="0"/>
              <a:t>Passe na Casa Sol e faça sua inscrição.</a:t>
            </a:r>
          </a:p>
          <a:p>
            <a:pPr>
              <a:buNone/>
            </a:pPr>
            <a:endParaRPr lang="pt-BR" sz="4400" dirty="0" smtClean="0"/>
          </a:p>
          <a:p>
            <a:pPr algn="ctr">
              <a:buNone/>
            </a:pPr>
            <a:r>
              <a:rPr lang="pt-BR" sz="4400" b="1" dirty="0" smtClean="0"/>
              <a:t>Mulheres do Sol </a:t>
            </a:r>
            <a:r>
              <a:rPr lang="pt-BR" sz="4000" b="1" dirty="0" smtClean="0"/>
              <a:t>– Mais um instrumento de acesso as Finanças Solidárias.</a:t>
            </a:r>
          </a:p>
          <a:p>
            <a:pPr marL="990600" indent="-95250" algn="just" defTabSz="990600">
              <a:buNone/>
            </a:pPr>
            <a:r>
              <a:rPr lang="pt-BR" sz="4400" b="1" dirty="0" smtClean="0"/>
              <a:t>     </a:t>
            </a:r>
            <a:r>
              <a:rPr lang="pt-BR" sz="4400" dirty="0" smtClean="0"/>
              <a:t>Através da parceria com Fundo Nacional de                                      Solidariedade/ Cáritas Brasileira/CNBB, Mulheres acima de 18 anos  moradoras do território do sol, criaram o fundo rotativo solidário do território do sol. A forma de acessar os recursos deste fundo foram construídas por estas mulheres que se reúnem a cada dois meses na Casa Sol. Pode ter acesso ao recurso  mulheres que buscam gerar renda. Participe deste fundo, seja mais uma  de Mulher do Sol ! </a:t>
            </a:r>
            <a:r>
              <a:rPr lang="pt-BR" sz="4400" b="1" dirty="0" smtClean="0"/>
              <a:t>Próxima reunião dia  29 de agosto às 14h na Casa Sol.</a:t>
            </a:r>
          </a:p>
          <a:p>
            <a:pPr marL="85725" indent="0" algn="just" defTabSz="990600">
              <a:buNone/>
            </a:pPr>
            <a:endParaRPr lang="pt-BR" sz="4400" b="1" dirty="0" smtClean="0"/>
          </a:p>
          <a:p>
            <a:pPr marL="0" indent="0" algn="just" defTabSz="990600">
              <a:buNone/>
            </a:pPr>
            <a:r>
              <a:rPr lang="pt-BR" sz="4800" b="1" dirty="0" smtClean="0"/>
              <a:t>Vitrine Solidária - </a:t>
            </a:r>
            <a:r>
              <a:rPr lang="pt-BR" sz="4400" dirty="0" smtClean="0"/>
              <a:t>A Casa Sol é um espaço também de visitação, pois está na rota do Agroturismo de Cariacica. Alguns produtores e grupos da economia solidária já vendem seus produtos, como bananas passas, farinha de banana, banana chips, pão caseiro, húmus de minhoca, bolsas, mel composto, </a:t>
            </a:r>
            <a:r>
              <a:rPr lang="pt-BR" sz="4400" dirty="0" err="1" smtClean="0"/>
              <a:t>menta-lyptus</a:t>
            </a:r>
            <a:r>
              <a:rPr lang="pt-BR" sz="4400" dirty="0" smtClean="0"/>
              <a:t>, artesanatos revestidos com fibra da bananeira, papel da fibra da bananeira, camisas dentre outros produtos.</a:t>
            </a:r>
          </a:p>
          <a:p>
            <a:pPr marL="0" indent="0" algn="just">
              <a:buNone/>
            </a:pPr>
            <a:endParaRPr lang="pt-BR" sz="800" dirty="0" smtClean="0"/>
          </a:p>
          <a:p>
            <a:pPr marL="0" indent="0" algn="just">
              <a:buNone/>
            </a:pPr>
            <a:r>
              <a:rPr lang="pt-BR" sz="4800" dirty="0" smtClean="0"/>
              <a:t>Se integre a este espaço. Venha e traga produtos para serem comercializados e contribuía com o funcionamento deste espaço.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pt-BR" sz="4800" b="1" dirty="0" smtClean="0"/>
          </a:p>
          <a:p>
            <a:pPr marL="0" indent="0" algn="just">
              <a:lnSpc>
                <a:spcPct val="120000"/>
              </a:lnSpc>
              <a:buNone/>
            </a:pPr>
            <a:r>
              <a:rPr lang="pt-BR" sz="4800" b="1" dirty="0" smtClean="0"/>
              <a:t>Escola </a:t>
            </a:r>
            <a:r>
              <a:rPr lang="pt-BR" sz="4800" b="1" dirty="0" smtClean="0"/>
              <a:t>da Economia Solidária </a:t>
            </a:r>
            <a:r>
              <a:rPr lang="pt-BR" sz="4800" dirty="0" smtClean="0"/>
              <a:t>– com objetivo de impulsionar novas relações sociais, políticas, ambientais e econômicas nos moradores do Território do Sol acontecem as atividades da escola, através de oficinas, visitas de alunos de escolas municipais a Casa Sol. Faça sua visita! </a:t>
            </a:r>
          </a:p>
          <a:p>
            <a:pPr algn="ctr">
              <a:buNone/>
            </a:pPr>
            <a:endParaRPr lang="pt-BR" sz="4400" dirty="0" smtClean="0"/>
          </a:p>
        </p:txBody>
      </p:sp>
      <p:pic>
        <p:nvPicPr>
          <p:cNvPr id="7" name="Imagem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3450" y="3071810"/>
            <a:ext cx="115155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285992"/>
            <a:ext cx="92869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643050"/>
            <a:ext cx="792088" cy="94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sz="half" idx="1"/>
          </p:nvPr>
        </p:nvSpPr>
        <p:spPr>
          <a:xfrm>
            <a:off x="214282" y="404664"/>
            <a:ext cx="4143404" cy="495316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pt-BR" sz="4400" b="1" dirty="0" smtClean="0"/>
              <a:t>Acontecimentos!</a:t>
            </a:r>
          </a:p>
          <a:p>
            <a:pPr algn="just"/>
            <a:r>
              <a:rPr lang="pt-BR" sz="4400" dirty="0" smtClean="0"/>
              <a:t>Projeto </a:t>
            </a:r>
            <a:r>
              <a:rPr lang="pt-BR" sz="4400" dirty="0" smtClean="0"/>
              <a:t>Cadeia Produtiva da Bananeira  participou da 5ª Feira de Negócios de Cariacica do dia 27 a 30 de junho, junto com outros produtos e serviços da Economia Solidária;</a:t>
            </a:r>
          </a:p>
          <a:p>
            <a:pPr algn="just"/>
            <a:r>
              <a:rPr lang="pt-BR" sz="4400" dirty="0" smtClean="0"/>
              <a:t>Em Junho aconteceu oficina de revestimento de peças com a fibra da bananeira na Casa Sol, envolvendo 12 moradores;</a:t>
            </a:r>
          </a:p>
          <a:p>
            <a:pPr algn="just"/>
            <a:r>
              <a:rPr lang="pt-BR" sz="4400" dirty="0" smtClean="0"/>
              <a:t>Plano de Negócios da Cadeia Produtiva da Bananeira está na fase final e aponta que é possível ter uma renda R$1.000,00 (mil reais) trabalhando na produção do papel da fibra;</a:t>
            </a:r>
          </a:p>
          <a:p>
            <a:pPr algn="just"/>
            <a:r>
              <a:rPr lang="pt-BR" sz="4400" dirty="0" smtClean="0"/>
              <a:t>Cadeia Produtiva da Bananeira terá espaço de comercialização de produtos e serviços, que irá funcionar no bairro Vista Dourada na Avenida São José (rua principal);</a:t>
            </a:r>
          </a:p>
          <a:p>
            <a:pPr algn="just"/>
            <a:r>
              <a:rPr lang="pt-BR" sz="4400" dirty="0" smtClean="0"/>
              <a:t>Nas plenárias do Fórum Desenvolvimento Comunitário de junho e julho discutiu temas trazidos pelos moradores. A de junho conversou sobre o Orçamento Participativo e a de julho falou da Saúde Pública; </a:t>
            </a:r>
          </a:p>
          <a:p>
            <a:pPr algn="just"/>
            <a:r>
              <a:rPr lang="pt-BR" sz="4400" dirty="0" smtClean="0"/>
              <a:t>A Costumes </a:t>
            </a:r>
            <a:r>
              <a:rPr lang="pt-BR" sz="4400" dirty="0" smtClean="0"/>
              <a:t>Artes contribui, através de locação de um </a:t>
            </a:r>
            <a:r>
              <a:rPr lang="pt-BR" sz="4400" dirty="0" smtClean="0"/>
              <a:t>ônibus, </a:t>
            </a:r>
            <a:r>
              <a:rPr lang="pt-BR" sz="4400" dirty="0" smtClean="0"/>
              <a:t>com ida e volta dos moradores de Vista Dourada a plenária do orçamento Participativo 2013, que aconteceu dia 19 de junho no bairro Novo </a:t>
            </a:r>
            <a:r>
              <a:rPr lang="pt-BR" sz="4400" dirty="0" smtClean="0"/>
              <a:t>Brasil</a:t>
            </a:r>
            <a:r>
              <a:rPr lang="pt-BR" sz="4400" dirty="0" smtClean="0"/>
              <a:t>;</a:t>
            </a:r>
            <a:endParaRPr lang="pt-BR" sz="4400" dirty="0" smtClean="0"/>
          </a:p>
          <a:p>
            <a:pPr algn="just"/>
            <a:r>
              <a:rPr lang="pt-BR" sz="4400" dirty="0" smtClean="0"/>
              <a:t>Costumes Artes conseguiu parceria com um médico para atender voluntariamente as famílias que fazem parte da  Pastoral da Criança;</a:t>
            </a:r>
          </a:p>
          <a:p>
            <a:pPr algn="just"/>
            <a:r>
              <a:rPr lang="pt-BR" sz="4400" dirty="0" smtClean="0"/>
              <a:t>Em parceria com Movimento do Pequenos Agricultores e Conselho Municipal de Segurança Alimentar de Cariacica, a Costumes Artes promoveu um conversa sobre alimentação saudável em junho envolvendo cer</a:t>
            </a:r>
            <a:r>
              <a:rPr lang="pt-BR" sz="4400" dirty="0" smtClean="0"/>
              <a:t>ca 30 moradores do território do sol;</a:t>
            </a:r>
          </a:p>
          <a:p>
            <a:pPr algn="just"/>
            <a:r>
              <a:rPr lang="pt-BR" sz="4400" dirty="0" smtClean="0"/>
              <a:t>Os certificados </a:t>
            </a:r>
            <a:r>
              <a:rPr lang="pt-BR" sz="4400" dirty="0" smtClean="0"/>
              <a:t>do curso Alimentação Inteligente </a:t>
            </a:r>
            <a:r>
              <a:rPr lang="pt-BR" sz="4400" dirty="0" smtClean="0"/>
              <a:t>do cozinha Brasil,</a:t>
            </a:r>
            <a:r>
              <a:rPr lang="pt-BR" sz="4400" dirty="0" smtClean="0"/>
              <a:t>,</a:t>
            </a:r>
            <a:r>
              <a:rPr lang="pt-BR" sz="4400" dirty="0" smtClean="0"/>
              <a:t> </a:t>
            </a:r>
            <a:r>
              <a:rPr lang="pt-BR" sz="4400" dirty="0" smtClean="0"/>
              <a:t>r</a:t>
            </a:r>
            <a:r>
              <a:rPr lang="pt-BR" sz="4400" dirty="0" smtClean="0"/>
              <a:t>ealizado em parceria com  FURNAS, Costumes Artes, CRAS, Gerência de Economia Solidária/PMC e Paróquia Bom Jesus em abril serão entregues no próximo mês.  93 moradores fizeram o curso.  </a:t>
            </a:r>
            <a:endParaRPr lang="pt-BR" sz="4400" dirty="0" smtClean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4427984" y="357166"/>
            <a:ext cx="3966592" cy="4381947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pt-BR" sz="4400" b="1" dirty="0" smtClean="0"/>
              <a:t>Campanha Jogue Limpo com Nossa  Comunidade!</a:t>
            </a:r>
          </a:p>
          <a:p>
            <a:pPr algn="ctr">
              <a:buNone/>
            </a:pPr>
            <a:endParaRPr lang="pt-BR" sz="4400" u="sng" dirty="0" smtClean="0"/>
          </a:p>
          <a:p>
            <a:pPr marL="76200" indent="9525" algn="just">
              <a:buNone/>
            </a:pPr>
            <a:r>
              <a:rPr lang="pt-BR" sz="4400" dirty="0" smtClean="0"/>
              <a:t>A campanha começou no mês de junho para divulgar o girassol e aumentar sua circulação nos comércios do território. Com atividade na Escola Estadual Theodomiro Ribeiro Coelho/Novo Horizonte onde ocorreu momentos de apresentação dos trabalhos que acontecem na Casa Sol, com destaque para o Banco Sol e como funciona a circulação do Girassol.  Pois, a idéia da campanha é trocar garrafas pet pela moeda social/Girassol.                     	</a:t>
            </a:r>
          </a:p>
          <a:p>
            <a:pPr marL="76200" indent="9525" algn="just">
              <a:buNone/>
            </a:pPr>
            <a:r>
              <a:rPr lang="pt-BR" sz="4400" b="1" dirty="0" smtClean="0"/>
              <a:t>	15 GARRAFAS PET 2L= G$1,00</a:t>
            </a:r>
          </a:p>
          <a:p>
            <a:pPr marL="85725" indent="0" algn="just">
              <a:buNone/>
            </a:pPr>
            <a:r>
              <a:rPr lang="pt-BR" sz="4400" dirty="0" smtClean="0"/>
              <a:t>A troca acontece na Casa Sol/Vista Dourada. Até momento 18 moradores participaram e fizeram sua troca. Veja os resultados:</a:t>
            </a:r>
          </a:p>
          <a:p>
            <a:pPr marL="85725" indent="0" algn="just">
              <a:buNone/>
            </a:pPr>
            <a:r>
              <a:rPr lang="pt-BR" sz="4400" b="1" dirty="0" smtClean="0"/>
              <a:t>551 Garrafas pet  serão recicladas e G$38,50 entraram em circulação. </a:t>
            </a:r>
          </a:p>
          <a:p>
            <a:pPr marL="85725" indent="0" algn="just">
              <a:buNone/>
            </a:pPr>
            <a:endParaRPr lang="pt-BR" sz="4400" b="1" dirty="0" smtClean="0"/>
          </a:p>
          <a:p>
            <a:pPr marL="85725" indent="0" algn="just">
              <a:buNone/>
            </a:pPr>
            <a:r>
              <a:rPr lang="pt-BR" sz="4400" dirty="0" smtClean="0"/>
              <a:t>O Meio ambiente agradece e nossa economia local também. Faça sua troca!</a:t>
            </a:r>
          </a:p>
          <a:p>
            <a:pPr marL="85725" indent="0" algn="just">
              <a:buNone/>
            </a:pPr>
            <a:r>
              <a:rPr lang="pt-BR" sz="4400" dirty="0" smtClean="0"/>
              <a:t>Existem vários comércios que aceitam o girassol, dentre eles destacam salão de beleza, restaurante, mercearia, supermercados desde de Vista Dourada,  Novo Horizonte, Vale dos Reis até Mucuri. Peça o Girassol de troco, contribua para nossa região desenvolver de forma solidária e sustentável.</a:t>
            </a:r>
          </a:p>
          <a:p>
            <a:pPr marL="180975" indent="19050">
              <a:buNone/>
            </a:pPr>
            <a:r>
              <a:rPr lang="pt-BR" sz="4400" b="1" dirty="0" smtClean="0"/>
              <a:t>Conheça mais sobre Girassol</a:t>
            </a:r>
          </a:p>
          <a:p>
            <a:pPr marL="0" indent="0" algn="just">
              <a:buNone/>
            </a:pPr>
            <a:r>
              <a:rPr lang="pt-BR" sz="4400" dirty="0" smtClean="0"/>
              <a:t>É um moeda social que circula no território do sol, bairros da região 10  e parte da 13, contribui para que as riquezas locais fique na região. Fazendo com que ela  desenvolva, aqueça os comércios através do aumento da compra com girassol. Pois, o Girassol tem mesmo valo valor que real, ou seja, G$1,00 = R$1,00. </a:t>
            </a:r>
          </a:p>
          <a:p>
            <a:pPr marL="180975" indent="19050" algn="just">
              <a:buNone/>
            </a:pPr>
            <a:endParaRPr lang="pt-BR" sz="2100" dirty="0" smtClean="0"/>
          </a:p>
          <a:p>
            <a:pPr>
              <a:buNone/>
            </a:pPr>
            <a:r>
              <a:rPr lang="pt-BR" sz="3600" b="1" dirty="0" smtClean="0"/>
              <a:t>Contatos</a:t>
            </a:r>
          </a:p>
          <a:p>
            <a:pPr marL="85725" indent="19050">
              <a:lnSpc>
                <a:spcPct val="110000"/>
              </a:lnSpc>
              <a:buNone/>
            </a:pPr>
            <a:r>
              <a:rPr lang="pt-BR" sz="3600" dirty="0" smtClean="0"/>
              <a:t>www.costumesartes.com.br  ou   www.cirandas.net/casasol    </a:t>
            </a:r>
            <a:br>
              <a:rPr lang="pt-BR" sz="3600" dirty="0" smtClean="0"/>
            </a:br>
            <a:r>
              <a:rPr lang="pt-BR" sz="3600" dirty="0" smtClean="0"/>
              <a:t>email:contato@cotumesartes.com.br tel.:33969115</a:t>
            </a:r>
            <a:br>
              <a:rPr lang="pt-BR" sz="3600" dirty="0" smtClean="0"/>
            </a:br>
            <a:r>
              <a:rPr lang="pt-BR" sz="3600" dirty="0" smtClean="0"/>
              <a:t>Rua:  Santa Mônica, 06, Vista Dourada, Cariacica-ES.</a:t>
            </a:r>
            <a:br>
              <a:rPr lang="pt-BR" sz="3600" dirty="0" smtClean="0"/>
            </a:br>
            <a:r>
              <a:rPr lang="pt-BR" sz="3600" dirty="0" smtClean="0"/>
              <a:t/>
            </a:r>
            <a:br>
              <a:rPr lang="pt-BR" sz="3600" dirty="0" smtClean="0"/>
            </a:br>
            <a:endParaRPr lang="pt-BR" sz="3600" dirty="0"/>
          </a:p>
        </p:txBody>
      </p:sp>
      <p:sp>
        <p:nvSpPr>
          <p:cNvPr id="10" name="Retângulo 9"/>
          <p:cNvSpPr/>
          <p:nvPr/>
        </p:nvSpPr>
        <p:spPr>
          <a:xfrm>
            <a:off x="467544" y="5301208"/>
            <a:ext cx="302433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00" b="1" dirty="0" smtClean="0">
                <a:solidFill>
                  <a:schemeClr val="tx1"/>
                </a:solidFill>
              </a:rPr>
              <a:t>Realização</a:t>
            </a:r>
            <a:endParaRPr lang="pt-BR" sz="1000" b="1" dirty="0">
              <a:solidFill>
                <a:schemeClr val="tx1"/>
              </a:solidFill>
            </a:endParaRPr>
          </a:p>
        </p:txBody>
      </p:sp>
      <p:pic>
        <p:nvPicPr>
          <p:cNvPr id="2053" name="Picture 5" descr="logo Associação - cur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238" y="5661249"/>
            <a:ext cx="1151466" cy="81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F:\Parceiros\Costumes Artes\2012\jpg\programa_cidadania_petrobras_governo_federal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517232"/>
            <a:ext cx="3843263" cy="65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737</Words>
  <Application>Microsoft Office PowerPoint</Application>
  <PresentationFormat>Apresentação na tela (4:3)</PresentationFormat>
  <Paragraphs>50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INFORMATIVO – Agosto/2012</vt:lpstr>
      <vt:lpstr>Slide 2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Administrador</cp:lastModifiedBy>
  <cp:revision>89</cp:revision>
  <dcterms:created xsi:type="dcterms:W3CDTF">2012-05-31T13:32:14Z</dcterms:created>
  <dcterms:modified xsi:type="dcterms:W3CDTF">2012-08-02T18:08:12Z</dcterms:modified>
</cp:coreProperties>
</file>